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0" r:id="rId5"/>
  </p:sldMasterIdLst>
  <p:notesMasterIdLst>
    <p:notesMasterId r:id="rId39"/>
  </p:notesMasterIdLst>
  <p:handoutMasterIdLst>
    <p:handoutMasterId r:id="rId40"/>
  </p:handoutMasterIdLst>
  <p:sldIdLst>
    <p:sldId id="2076137161" r:id="rId6"/>
    <p:sldId id="2076137125" r:id="rId7"/>
    <p:sldId id="2076137129" r:id="rId8"/>
    <p:sldId id="256" r:id="rId9"/>
    <p:sldId id="257" r:id="rId10"/>
    <p:sldId id="9546" r:id="rId11"/>
    <p:sldId id="2076137146" r:id="rId12"/>
    <p:sldId id="2076137155" r:id="rId13"/>
    <p:sldId id="2076137148" r:id="rId14"/>
    <p:sldId id="2076137162" r:id="rId15"/>
    <p:sldId id="2076137211" r:id="rId16"/>
    <p:sldId id="2076137213" r:id="rId17"/>
    <p:sldId id="2076137212" r:id="rId18"/>
    <p:sldId id="2076137214" r:id="rId19"/>
    <p:sldId id="2076137215" r:id="rId20"/>
    <p:sldId id="2076137219" r:id="rId21"/>
    <p:sldId id="2076137245" r:id="rId22"/>
    <p:sldId id="2076137220" r:id="rId23"/>
    <p:sldId id="2076137246" r:id="rId24"/>
    <p:sldId id="2076137221" r:id="rId25"/>
    <p:sldId id="2076137247" r:id="rId26"/>
    <p:sldId id="2076137222" r:id="rId27"/>
    <p:sldId id="2076137248" r:id="rId28"/>
    <p:sldId id="2076137249" r:id="rId29"/>
    <p:sldId id="2076137223" r:id="rId30"/>
    <p:sldId id="2076137250" r:id="rId31"/>
    <p:sldId id="2076137175" r:id="rId32"/>
    <p:sldId id="2076137176" r:id="rId33"/>
    <p:sldId id="2076137177" r:id="rId34"/>
    <p:sldId id="2076137178" r:id="rId35"/>
    <p:sldId id="2076137159" r:id="rId36"/>
    <p:sldId id="2076137154" r:id="rId37"/>
    <p:sldId id="207613715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6" userDrawn="1">
          <p15:clr>
            <a:srgbClr val="A4A3A4"/>
          </p15:clr>
        </p15:guide>
        <p15:guide id="3" orient="horz" pos="1104" userDrawn="1">
          <p15:clr>
            <a:srgbClr val="A4A3A4"/>
          </p15:clr>
        </p15:guide>
        <p15:guide id="4" orient="horz" pos="2448" userDrawn="1">
          <p15:clr>
            <a:srgbClr val="A4A3A4"/>
          </p15:clr>
        </p15:guide>
        <p15:guide id="5" orient="horz" pos="2472" userDrawn="1">
          <p15:clr>
            <a:srgbClr val="A4A3A4"/>
          </p15:clr>
        </p15:guide>
        <p15:guide id="6" orient="horz" pos="624" userDrawn="1">
          <p15:clr>
            <a:srgbClr val="A4A3A4"/>
          </p15:clr>
        </p15:guide>
        <p15:guide id="7" pos="2616" userDrawn="1">
          <p15:clr>
            <a:srgbClr val="A4A3A4"/>
          </p15:clr>
        </p15:guide>
        <p15:guide id="8" pos="384" userDrawn="1">
          <p15:clr>
            <a:srgbClr val="A4A3A4"/>
          </p15:clr>
        </p15:guide>
        <p15:guide id="9" orient="horz" pos="3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0"/>
    <a:srgbClr val="BFBFBF"/>
    <a:srgbClr val="FFFFFF"/>
    <a:srgbClr val="00BCF3"/>
    <a:srgbClr val="0078D7"/>
    <a:srgbClr val="008272"/>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27" autoAdjust="0"/>
  </p:normalViewPr>
  <p:slideViewPr>
    <p:cSldViewPr snapToGrid="0">
      <p:cViewPr varScale="1">
        <p:scale>
          <a:sx n="100" d="100"/>
          <a:sy n="100" d="100"/>
        </p:scale>
        <p:origin x="954" y="96"/>
      </p:cViewPr>
      <p:guideLst>
        <p:guide orient="horz" pos="2160"/>
        <p:guide pos="3936"/>
        <p:guide orient="horz" pos="1104"/>
        <p:guide orient="horz" pos="2448"/>
        <p:guide orient="horz" pos="2472"/>
        <p:guide orient="horz" pos="624"/>
        <p:guide pos="2616"/>
        <p:guide pos="384"/>
        <p:guide orient="horz" pos="336"/>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122833344"/>
        <c:axId val="-122993616"/>
      </c:barChart>
      <c:catAx>
        <c:axId val="-12283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993616"/>
        <c:crosses val="autoZero"/>
        <c:auto val="1"/>
        <c:lblAlgn val="ctr"/>
        <c:lblOffset val="100"/>
        <c:noMultiLvlLbl val="0"/>
      </c:catAx>
      <c:valAx>
        <c:axId val="-122993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833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28.png"/><Relationship Id="rId6" Type="http://schemas.openxmlformats.org/officeDocument/2006/relationships/image" Target="../media/image21.sv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28.png"/><Relationship Id="rId6" Type="http://schemas.openxmlformats.org/officeDocument/2006/relationships/image" Target="../media/image21.sv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7BE86-6219-4116-B5C9-FFFECDC15EE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B127286-2AEC-4420-85E2-F615D98D3F42}">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welcoming and respectful </a:t>
          </a:r>
          <a:endParaRPr lang="en-US" b="0" i="0" dirty="0">
            <a:solidFill>
              <a:schemeClr val="tx1"/>
            </a:solidFill>
            <a:latin typeface="Segoe UI" panose="020B0502040204020203" pitchFamily="34" charset="0"/>
            <a:cs typeface="Segoe UI" panose="020B0502040204020203" pitchFamily="34" charset="0"/>
          </a:endParaRPr>
        </a:p>
      </dgm:t>
    </dgm:pt>
    <dgm:pt modelId="{DDD92847-870B-471E-92DF-406C9C09CEF1}" type="parTrans" cxnId="{C969C4F0-7536-4938-898C-789982891D7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1233C82A-88D5-4FBE-B6B4-36145961C8CF}" type="sibTrans" cxnId="{C969C4F0-7536-4938-898C-789982891D7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29B0D6A-F2D0-4270-B228-B38EB780B651}">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open to all questions and viewpoints</a:t>
          </a:r>
          <a:endParaRPr lang="en-US" b="0" i="0" dirty="0">
            <a:solidFill>
              <a:schemeClr val="tx1"/>
            </a:solidFill>
            <a:latin typeface="Segoe UI" panose="020B0502040204020203" pitchFamily="34" charset="0"/>
            <a:cs typeface="Segoe UI" panose="020B0502040204020203" pitchFamily="34" charset="0"/>
          </a:endParaRPr>
        </a:p>
      </dgm:t>
    </dgm:pt>
    <dgm:pt modelId="{B4EE742A-1BF4-4189-B00D-9D7153293DA4}" type="parTrans" cxnId="{F654FF31-978F-47ED-88F9-A5B28EB949E5}">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F498CEA4-2791-453A-B49B-423ABA50B62E}" type="sibTrans" cxnId="{F654FF31-978F-47ED-88F9-A5B28EB949E5}">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77BB8F63-66CE-4B45-B208-95CD751C3B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understanding of differences</a:t>
          </a:r>
          <a:endParaRPr lang="en-US" b="0" i="0" dirty="0">
            <a:solidFill>
              <a:schemeClr val="tx1"/>
            </a:solidFill>
            <a:latin typeface="Segoe UI" panose="020B0502040204020203" pitchFamily="34" charset="0"/>
            <a:cs typeface="Segoe UI" panose="020B0502040204020203" pitchFamily="34" charset="0"/>
          </a:endParaRPr>
        </a:p>
      </dgm:t>
    </dgm:pt>
    <dgm:pt modelId="{2ED8A584-D0CD-4413-908F-DEF8C38F8CC1}" type="parTrans" cxnId="{09607ACD-6000-4A24-8A27-B37A104D275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9CDBD6B1-75BD-482D-A4CE-48F6C9EC1F7A}" type="sibTrans" cxnId="{09607ACD-6000-4A24-8A27-B37A104D275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31F04E5-F8BF-4327-B644-7565B152C0C4}">
      <dgm:prSet/>
      <dgm:spPr/>
      <dgm:t>
        <a:bodyPr/>
        <a:lstStyle/>
        <a:p>
          <a:pPr>
            <a:lnSpc>
              <a:spcPct val="100000"/>
            </a:lnSpc>
          </a:pPr>
          <a:r>
            <a:rPr lang="en-GB" b="0" i="0" u="sng" dirty="0">
              <a:solidFill>
                <a:schemeClr val="tx1"/>
              </a:solidFill>
              <a:latin typeface="Segoe UI" panose="020B0502040204020203" pitchFamily="34" charset="0"/>
              <a:cs typeface="Segoe UI" panose="020B0502040204020203" pitchFamily="34" charset="0"/>
            </a:rPr>
            <a:t>Be kind</a:t>
          </a:r>
          <a:r>
            <a:rPr lang="en-GB" b="1" i="0" u="none" dirty="0">
              <a:solidFill>
                <a:schemeClr val="tx1"/>
              </a:solidFill>
              <a:latin typeface="Segoe UI" panose="020B0502040204020203" pitchFamily="34" charset="0"/>
              <a:cs typeface="Segoe UI" panose="020B0502040204020203" pitchFamily="34" charset="0"/>
            </a:rPr>
            <a:t> </a:t>
          </a:r>
          <a:r>
            <a:rPr lang="en-GB" b="0" i="0" u="none" dirty="0">
              <a:solidFill>
                <a:schemeClr val="tx1"/>
              </a:solidFill>
              <a:latin typeface="Segoe UI" panose="020B0502040204020203" pitchFamily="34" charset="0"/>
              <a:cs typeface="Segoe UI" panose="020B0502040204020203" pitchFamily="34" charset="0"/>
            </a:rPr>
            <a:t>and considerate to others</a:t>
          </a:r>
          <a:endParaRPr lang="en-US" b="0" i="0" dirty="0">
            <a:solidFill>
              <a:schemeClr val="tx1"/>
            </a:solidFill>
            <a:latin typeface="Segoe UI" panose="020B0502040204020203" pitchFamily="34" charset="0"/>
            <a:cs typeface="Segoe UI" panose="020B0502040204020203" pitchFamily="34" charset="0"/>
          </a:endParaRPr>
        </a:p>
      </dgm:t>
    </dgm:pt>
    <dgm:pt modelId="{B922D333-72C1-4C89-8970-855801ACC5D6}" type="par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1AB97A-E6A5-45FF-A624-7BC2CA768A0E}" type="sib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2D73F7-6947-4060-AB69-2186BA256A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aware of others</a:t>
          </a:r>
          <a:endParaRPr lang="en-US" b="0" i="0" dirty="0">
            <a:solidFill>
              <a:schemeClr val="tx1"/>
            </a:solidFill>
            <a:latin typeface="Segoe UI" panose="020B0502040204020203" pitchFamily="34" charset="0"/>
            <a:cs typeface="Segoe UI" panose="020B0502040204020203" pitchFamily="34" charset="0"/>
          </a:endParaRPr>
        </a:p>
      </dgm:t>
    </dgm:pt>
    <dgm:pt modelId="{B4CAEF53-5CBF-44C6-AFA0-D0C5C1FE2D9F}" type="sibTrans" cxnId="{3818896F-7C91-4408-8720-8E4EEDE057B6}">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1BBDC3C8-34D1-4C57-A9E7-490F279033C8}" type="parTrans" cxnId="{3818896F-7C91-4408-8720-8E4EEDE057B6}">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024BAB5-AB35-45FD-9A31-E38D091168A6}">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friendly and patient </a:t>
          </a:r>
          <a:endParaRPr lang="en-US" b="0" i="0" dirty="0">
            <a:solidFill>
              <a:schemeClr val="tx1"/>
            </a:solidFill>
            <a:latin typeface="Segoe UI" panose="020B0502040204020203" pitchFamily="34" charset="0"/>
            <a:cs typeface="Segoe UI" panose="020B0502040204020203" pitchFamily="34" charset="0"/>
          </a:endParaRPr>
        </a:p>
      </dgm:t>
    </dgm:pt>
    <dgm:pt modelId="{4FB9C32B-7C1D-42A2-9A2D-40B3AAD21EC6}" type="sibTrans" cxnId="{D3BB9CC2-2948-4A50-BCE7-9CAA1FE714F2}">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EEBB479F-37BC-429E-90DF-B8F7E8021B97}" type="parTrans" cxnId="{D3BB9CC2-2948-4A50-BCE7-9CAA1FE714F2}">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4EA29FCA-966A-462B-8078-41CB5C7D219E}" type="pres">
      <dgm:prSet presAssocID="{B717BE86-6219-4116-B5C9-FFFECDC15EEE}" presName="root" presStyleCnt="0">
        <dgm:presLayoutVars>
          <dgm:dir/>
          <dgm:resizeHandles val="exact"/>
        </dgm:presLayoutVars>
      </dgm:prSet>
      <dgm:spPr/>
    </dgm:pt>
    <dgm:pt modelId="{7A7334AF-AD41-436F-8D77-D9B861090164}" type="pres">
      <dgm:prSet presAssocID="{B717BE86-6219-4116-B5C9-FFFECDC15EEE}" presName="container" presStyleCnt="0">
        <dgm:presLayoutVars>
          <dgm:dir/>
          <dgm:resizeHandles val="exact"/>
        </dgm:presLayoutVars>
      </dgm:prSet>
      <dgm:spPr/>
    </dgm:pt>
    <dgm:pt modelId="{726D0903-C402-41E8-BE52-2DA61238C0A5}" type="pres">
      <dgm:prSet presAssocID="{6B2D73F7-6947-4060-AB69-2186BA256A83}" presName="compNode" presStyleCnt="0"/>
      <dgm:spPr/>
    </dgm:pt>
    <dgm:pt modelId="{A78230E9-46A6-459C-8FBB-160548C226AE}" type="pres">
      <dgm:prSet presAssocID="{6B2D73F7-6947-4060-AB69-2186BA256A83}" presName="iconBgRect" presStyleLbl="bgShp" presStyleIdx="0" presStyleCnt="6"/>
      <dgm:spPr>
        <a:solidFill>
          <a:srgbClr val="007FBA"/>
        </a:solidFill>
      </dgm:spPr>
    </dgm:pt>
    <dgm:pt modelId="{5C011594-5EB5-40D3-A5AE-43659B0A597B}" type="pres">
      <dgm:prSet presAssocID="{6B2D73F7-6947-4060-AB69-2186BA256A8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a:ext>
      </dgm:extLst>
    </dgm:pt>
    <dgm:pt modelId="{D56F199E-08B5-4F0A-9C1D-384CBE3510C8}" type="pres">
      <dgm:prSet presAssocID="{6B2D73F7-6947-4060-AB69-2186BA256A83}" presName="spaceRect" presStyleCnt="0"/>
      <dgm:spPr/>
    </dgm:pt>
    <dgm:pt modelId="{1C4BEFB2-0503-40D8-95C3-8EB7B68FE4CC}" type="pres">
      <dgm:prSet presAssocID="{6B2D73F7-6947-4060-AB69-2186BA256A83}" presName="textRect" presStyleLbl="revTx" presStyleIdx="0" presStyleCnt="6">
        <dgm:presLayoutVars>
          <dgm:chMax val="1"/>
          <dgm:chPref val="1"/>
        </dgm:presLayoutVars>
      </dgm:prSet>
      <dgm:spPr/>
    </dgm:pt>
    <dgm:pt modelId="{D70AB631-C4AB-4D25-821C-1E7E55B4D427}" type="pres">
      <dgm:prSet presAssocID="{B4CAEF53-5CBF-44C6-AFA0-D0C5C1FE2D9F}" presName="sibTrans" presStyleLbl="sibTrans2D1" presStyleIdx="0" presStyleCnt="0"/>
      <dgm:spPr/>
    </dgm:pt>
    <dgm:pt modelId="{054ADA8B-B710-47BD-B5FE-7857529D7BE0}" type="pres">
      <dgm:prSet presAssocID="{6024BAB5-AB35-45FD-9A31-E38D091168A6}" presName="compNode" presStyleCnt="0"/>
      <dgm:spPr/>
    </dgm:pt>
    <dgm:pt modelId="{41852F0F-D765-4CEE-8366-4A45DC4B714C}" type="pres">
      <dgm:prSet presAssocID="{6024BAB5-AB35-45FD-9A31-E38D091168A6}" presName="iconBgRect" presStyleLbl="bgShp" presStyleIdx="1" presStyleCnt="6"/>
      <dgm:spPr>
        <a:solidFill>
          <a:srgbClr val="007FBA"/>
        </a:solidFill>
      </dgm:spPr>
    </dgm:pt>
    <dgm:pt modelId="{15006D40-BE0B-4EC2-84CA-1EE48074DCFF}" type="pres">
      <dgm:prSet presAssocID="{6024BAB5-AB35-45FD-9A31-E38D091168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ers"/>
        </a:ext>
      </dgm:extLst>
    </dgm:pt>
    <dgm:pt modelId="{0EA3B282-56E4-41C3-B758-F28970261ED4}" type="pres">
      <dgm:prSet presAssocID="{6024BAB5-AB35-45FD-9A31-E38D091168A6}" presName="spaceRect" presStyleCnt="0"/>
      <dgm:spPr/>
    </dgm:pt>
    <dgm:pt modelId="{C84DF71D-0586-4A81-9317-6C01CCFC6F9D}" type="pres">
      <dgm:prSet presAssocID="{6024BAB5-AB35-45FD-9A31-E38D091168A6}" presName="textRect" presStyleLbl="revTx" presStyleIdx="1" presStyleCnt="6">
        <dgm:presLayoutVars>
          <dgm:chMax val="1"/>
          <dgm:chPref val="1"/>
        </dgm:presLayoutVars>
      </dgm:prSet>
      <dgm:spPr/>
    </dgm:pt>
    <dgm:pt modelId="{43967FD0-5BF3-4F93-BE7E-3716BB08DA0F}" type="pres">
      <dgm:prSet presAssocID="{4FB9C32B-7C1D-42A2-9A2D-40B3AAD21EC6}" presName="sibTrans" presStyleLbl="sibTrans2D1" presStyleIdx="0" presStyleCnt="0"/>
      <dgm:spPr/>
    </dgm:pt>
    <dgm:pt modelId="{8595DBA7-CD1C-47AC-944A-FABC8266AE51}" type="pres">
      <dgm:prSet presAssocID="{FB127286-2AEC-4420-85E2-F615D98D3F42}" presName="compNode" presStyleCnt="0"/>
      <dgm:spPr/>
    </dgm:pt>
    <dgm:pt modelId="{40BAFCD3-8ADD-4E12-AD19-96CE33269119}" type="pres">
      <dgm:prSet presAssocID="{FB127286-2AEC-4420-85E2-F615D98D3F42}" presName="iconBgRect" presStyleLbl="bgShp" presStyleIdx="2" presStyleCnt="6"/>
      <dgm:spPr>
        <a:solidFill>
          <a:srgbClr val="007FBA"/>
        </a:solidFill>
      </dgm:spPr>
    </dgm:pt>
    <dgm:pt modelId="{2F0234F8-818C-4411-AA02-4B8D90231C1F}" type="pres">
      <dgm:prSet presAssocID="{FB127286-2AEC-4420-85E2-F615D98D3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ing Hands"/>
        </a:ext>
      </dgm:extLst>
    </dgm:pt>
    <dgm:pt modelId="{433D094E-D11F-41DB-930B-02249A7AFE0C}" type="pres">
      <dgm:prSet presAssocID="{FB127286-2AEC-4420-85E2-F615D98D3F42}" presName="spaceRect" presStyleCnt="0"/>
      <dgm:spPr/>
    </dgm:pt>
    <dgm:pt modelId="{EB4221D4-1BAE-4B03-AE30-A7430F30E8E4}" type="pres">
      <dgm:prSet presAssocID="{FB127286-2AEC-4420-85E2-F615D98D3F42}" presName="textRect" presStyleLbl="revTx" presStyleIdx="2" presStyleCnt="6">
        <dgm:presLayoutVars>
          <dgm:chMax val="1"/>
          <dgm:chPref val="1"/>
        </dgm:presLayoutVars>
      </dgm:prSet>
      <dgm:spPr/>
    </dgm:pt>
    <dgm:pt modelId="{776253A6-4DF8-40B4-B644-5C147B53B7A8}" type="pres">
      <dgm:prSet presAssocID="{1233C82A-88D5-4FBE-B6B4-36145961C8CF}" presName="sibTrans" presStyleLbl="sibTrans2D1" presStyleIdx="0" presStyleCnt="0"/>
      <dgm:spPr/>
    </dgm:pt>
    <dgm:pt modelId="{C4F9A13F-3E56-4C7B-9944-79062C880F11}" type="pres">
      <dgm:prSet presAssocID="{229B0D6A-F2D0-4270-B228-B38EB780B651}" presName="compNode" presStyleCnt="0"/>
      <dgm:spPr/>
    </dgm:pt>
    <dgm:pt modelId="{882AF8D8-D4F0-40A6-ACB1-8380FDDC4D9E}" type="pres">
      <dgm:prSet presAssocID="{229B0D6A-F2D0-4270-B228-B38EB780B651}" presName="iconBgRect" presStyleLbl="bgShp" presStyleIdx="3" presStyleCnt="6"/>
      <dgm:spPr>
        <a:solidFill>
          <a:srgbClr val="007FBA"/>
        </a:solidFill>
      </dgm:spPr>
    </dgm:pt>
    <dgm:pt modelId="{05803664-DDBE-41F0-9A59-E321E23F12DB}" type="pres">
      <dgm:prSet presAssocID="{229B0D6A-F2D0-4270-B228-B38EB780B6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rs"/>
        </a:ext>
      </dgm:extLst>
    </dgm:pt>
    <dgm:pt modelId="{386BF949-C111-4645-B45D-B357E3478174}" type="pres">
      <dgm:prSet presAssocID="{229B0D6A-F2D0-4270-B228-B38EB780B651}" presName="spaceRect" presStyleCnt="0"/>
      <dgm:spPr/>
    </dgm:pt>
    <dgm:pt modelId="{C79A445E-030A-4E36-979F-D8859D430732}" type="pres">
      <dgm:prSet presAssocID="{229B0D6A-F2D0-4270-B228-B38EB780B651}" presName="textRect" presStyleLbl="revTx" presStyleIdx="3" presStyleCnt="6">
        <dgm:presLayoutVars>
          <dgm:chMax val="1"/>
          <dgm:chPref val="1"/>
        </dgm:presLayoutVars>
      </dgm:prSet>
      <dgm:spPr/>
    </dgm:pt>
    <dgm:pt modelId="{F8B3C5A0-4EF5-429B-8FA5-00C9B1B001FE}" type="pres">
      <dgm:prSet presAssocID="{F498CEA4-2791-453A-B49B-423ABA50B62E}" presName="sibTrans" presStyleLbl="sibTrans2D1" presStyleIdx="0" presStyleCnt="0"/>
      <dgm:spPr/>
    </dgm:pt>
    <dgm:pt modelId="{837BFE9D-906D-41C3-8710-EC6FD6F01E8B}" type="pres">
      <dgm:prSet presAssocID="{77BB8F63-66CE-4B45-B208-95CD751C3B83}" presName="compNode" presStyleCnt="0"/>
      <dgm:spPr/>
    </dgm:pt>
    <dgm:pt modelId="{8C7DAC4B-63B4-413C-8E21-85189941754F}" type="pres">
      <dgm:prSet presAssocID="{77BB8F63-66CE-4B45-B208-95CD751C3B83}" presName="iconBgRect" presStyleLbl="bgShp" presStyleIdx="4" presStyleCnt="6"/>
      <dgm:spPr>
        <a:solidFill>
          <a:srgbClr val="007FBA"/>
        </a:solidFill>
      </dgm:spPr>
    </dgm:pt>
    <dgm:pt modelId="{D67B79EF-F78C-4905-A7DD-97956CF280AA}" type="pres">
      <dgm:prSet presAssocID="{77BB8F63-66CE-4B45-B208-95CD751C3B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9DBA3F-DB58-4745-8D73-8A1826EB3E3B}" type="pres">
      <dgm:prSet presAssocID="{77BB8F63-66CE-4B45-B208-95CD751C3B83}" presName="spaceRect" presStyleCnt="0"/>
      <dgm:spPr/>
    </dgm:pt>
    <dgm:pt modelId="{A0D8776F-A85B-4685-B810-1F27616114E9}" type="pres">
      <dgm:prSet presAssocID="{77BB8F63-66CE-4B45-B208-95CD751C3B83}" presName="textRect" presStyleLbl="revTx" presStyleIdx="4" presStyleCnt="6">
        <dgm:presLayoutVars>
          <dgm:chMax val="1"/>
          <dgm:chPref val="1"/>
        </dgm:presLayoutVars>
      </dgm:prSet>
      <dgm:spPr/>
    </dgm:pt>
    <dgm:pt modelId="{92BBB893-5B5A-425A-B881-0DE93ECF6B41}" type="pres">
      <dgm:prSet presAssocID="{9CDBD6B1-75BD-482D-A4CE-48F6C9EC1F7A}" presName="sibTrans" presStyleLbl="sibTrans2D1" presStyleIdx="0" presStyleCnt="0"/>
      <dgm:spPr/>
    </dgm:pt>
    <dgm:pt modelId="{D1F46C52-8331-4C08-983F-E46D225683AA}" type="pres">
      <dgm:prSet presAssocID="{231F04E5-F8BF-4327-B644-7565B152C0C4}" presName="compNode" presStyleCnt="0"/>
      <dgm:spPr/>
    </dgm:pt>
    <dgm:pt modelId="{DD86621E-7994-4DBF-93C4-2086DC743553}" type="pres">
      <dgm:prSet presAssocID="{231F04E5-F8BF-4327-B644-7565B152C0C4}" presName="iconBgRect" presStyleLbl="bgShp" presStyleIdx="5" presStyleCnt="6"/>
      <dgm:spPr>
        <a:solidFill>
          <a:srgbClr val="007FBA"/>
        </a:solidFill>
      </dgm:spPr>
    </dgm:pt>
    <dgm:pt modelId="{6C4F2C41-1DC2-40D7-91B7-1149D55C159D}" type="pres">
      <dgm:prSet presAssocID="{231F04E5-F8BF-4327-B644-7565B152C0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855A8EC-F5BA-4483-81F1-F7BBABEFAD1B}" type="pres">
      <dgm:prSet presAssocID="{231F04E5-F8BF-4327-B644-7565B152C0C4}" presName="spaceRect" presStyleCnt="0"/>
      <dgm:spPr/>
    </dgm:pt>
    <dgm:pt modelId="{6AF0EABE-4E8D-44A6-B1F7-DCFB01C33624}" type="pres">
      <dgm:prSet presAssocID="{231F04E5-F8BF-4327-B644-7565B152C0C4}" presName="textRect" presStyleLbl="revTx" presStyleIdx="5" presStyleCnt="6">
        <dgm:presLayoutVars>
          <dgm:chMax val="1"/>
          <dgm:chPref val="1"/>
        </dgm:presLayoutVars>
      </dgm:prSet>
      <dgm:spPr/>
    </dgm:pt>
  </dgm:ptLst>
  <dgm:cxnLst>
    <dgm:cxn modelId="{F654FF31-978F-47ED-88F9-A5B28EB949E5}" srcId="{B717BE86-6219-4116-B5C9-FFFECDC15EEE}" destId="{229B0D6A-F2D0-4270-B228-B38EB780B651}" srcOrd="3" destOrd="0" parTransId="{B4EE742A-1BF4-4189-B00D-9D7153293DA4}" sibTransId="{F498CEA4-2791-453A-B49B-423ABA50B62E}"/>
    <dgm:cxn modelId="{55335D36-E826-4F67-A56D-4E746F282CA9}" type="presOf" srcId="{B4CAEF53-5CBF-44C6-AFA0-D0C5C1FE2D9F}" destId="{D70AB631-C4AB-4D25-821C-1E7E55B4D427}" srcOrd="0" destOrd="0" presId="urn:microsoft.com/office/officeart/2018/2/layout/IconCircleList"/>
    <dgm:cxn modelId="{40559E67-7832-4A82-B9C5-EFEC3A5F8F73}" type="presOf" srcId="{1233C82A-88D5-4FBE-B6B4-36145961C8CF}" destId="{776253A6-4DF8-40B4-B644-5C147B53B7A8}" srcOrd="0" destOrd="0" presId="urn:microsoft.com/office/officeart/2018/2/layout/IconCircleList"/>
    <dgm:cxn modelId="{3818896F-7C91-4408-8720-8E4EEDE057B6}" srcId="{B717BE86-6219-4116-B5C9-FFFECDC15EEE}" destId="{6B2D73F7-6947-4060-AB69-2186BA256A83}" srcOrd="0" destOrd="0" parTransId="{1BBDC3C8-34D1-4C57-A9E7-490F279033C8}" sibTransId="{B4CAEF53-5CBF-44C6-AFA0-D0C5C1FE2D9F}"/>
    <dgm:cxn modelId="{911A798F-0BC9-409D-88C0-CBD4F828F8FC}" type="presOf" srcId="{6024BAB5-AB35-45FD-9A31-E38D091168A6}" destId="{C84DF71D-0586-4A81-9317-6C01CCFC6F9D}" srcOrd="0" destOrd="0" presId="urn:microsoft.com/office/officeart/2018/2/layout/IconCircleList"/>
    <dgm:cxn modelId="{2FE22299-CF7A-4594-B3D0-133BEB6A9033}" type="presOf" srcId="{F498CEA4-2791-453A-B49B-423ABA50B62E}" destId="{F8B3C5A0-4EF5-429B-8FA5-00C9B1B001FE}" srcOrd="0" destOrd="0" presId="urn:microsoft.com/office/officeart/2018/2/layout/IconCircleList"/>
    <dgm:cxn modelId="{80DA6D9C-EA22-4518-9417-78EA96E545E2}" type="presOf" srcId="{FB127286-2AEC-4420-85E2-F615D98D3F42}" destId="{EB4221D4-1BAE-4B03-AE30-A7430F30E8E4}" srcOrd="0" destOrd="0" presId="urn:microsoft.com/office/officeart/2018/2/layout/IconCircleList"/>
    <dgm:cxn modelId="{EB5E36A8-8ABF-4835-A01C-83DF223C6326}" type="presOf" srcId="{B717BE86-6219-4116-B5C9-FFFECDC15EEE}" destId="{4EA29FCA-966A-462B-8078-41CB5C7D219E}" srcOrd="0" destOrd="0" presId="urn:microsoft.com/office/officeart/2018/2/layout/IconCircleList"/>
    <dgm:cxn modelId="{BF9927B4-8B3D-458B-B29F-BD3F64C2151F}" type="presOf" srcId="{4FB9C32B-7C1D-42A2-9A2D-40B3AAD21EC6}" destId="{43967FD0-5BF3-4F93-BE7E-3716BB08DA0F}" srcOrd="0" destOrd="0" presId="urn:microsoft.com/office/officeart/2018/2/layout/IconCircleList"/>
    <dgm:cxn modelId="{FBDCD2C1-5307-4F82-87F8-7DDB076FC2FC}" type="presOf" srcId="{77BB8F63-66CE-4B45-B208-95CD751C3B83}" destId="{A0D8776F-A85B-4685-B810-1F27616114E9}" srcOrd="0" destOrd="0" presId="urn:microsoft.com/office/officeart/2018/2/layout/IconCircleList"/>
    <dgm:cxn modelId="{D3BB9CC2-2948-4A50-BCE7-9CAA1FE714F2}" srcId="{B717BE86-6219-4116-B5C9-FFFECDC15EEE}" destId="{6024BAB5-AB35-45FD-9A31-E38D091168A6}" srcOrd="1" destOrd="0" parTransId="{EEBB479F-37BC-429E-90DF-B8F7E8021B97}" sibTransId="{4FB9C32B-7C1D-42A2-9A2D-40B3AAD21EC6}"/>
    <dgm:cxn modelId="{9773F7CC-70C6-441E-B78B-FFCA1B0CFA2C}" type="presOf" srcId="{6B2D73F7-6947-4060-AB69-2186BA256A83}" destId="{1C4BEFB2-0503-40D8-95C3-8EB7B68FE4CC}" srcOrd="0" destOrd="0" presId="urn:microsoft.com/office/officeart/2018/2/layout/IconCircleList"/>
    <dgm:cxn modelId="{09607ACD-6000-4A24-8A27-B37A104D275F}" srcId="{B717BE86-6219-4116-B5C9-FFFECDC15EEE}" destId="{77BB8F63-66CE-4B45-B208-95CD751C3B83}" srcOrd="4" destOrd="0" parTransId="{2ED8A584-D0CD-4413-908F-DEF8C38F8CC1}" sibTransId="{9CDBD6B1-75BD-482D-A4CE-48F6C9EC1F7A}"/>
    <dgm:cxn modelId="{EAE995DD-5468-4C58-9966-CD607255D3D4}" srcId="{B717BE86-6219-4116-B5C9-FFFECDC15EEE}" destId="{231F04E5-F8BF-4327-B644-7565B152C0C4}" srcOrd="5" destOrd="0" parTransId="{B922D333-72C1-4C89-8970-855801ACC5D6}" sibTransId="{6B1AB97A-E6A5-45FF-A624-7BC2CA768A0E}"/>
    <dgm:cxn modelId="{0D6F3DE3-BF7D-4C91-8D73-5B9C4D8090E2}" type="presOf" srcId="{9CDBD6B1-75BD-482D-A4CE-48F6C9EC1F7A}" destId="{92BBB893-5B5A-425A-B881-0DE93ECF6B41}" srcOrd="0" destOrd="0" presId="urn:microsoft.com/office/officeart/2018/2/layout/IconCircleList"/>
    <dgm:cxn modelId="{23BBAFEA-FF65-4348-9725-B524056A5E69}" type="presOf" srcId="{231F04E5-F8BF-4327-B644-7565B152C0C4}" destId="{6AF0EABE-4E8D-44A6-B1F7-DCFB01C33624}" srcOrd="0" destOrd="0" presId="urn:microsoft.com/office/officeart/2018/2/layout/IconCircleList"/>
    <dgm:cxn modelId="{C969C4F0-7536-4938-898C-789982891D7F}" srcId="{B717BE86-6219-4116-B5C9-FFFECDC15EEE}" destId="{FB127286-2AEC-4420-85E2-F615D98D3F42}" srcOrd="2" destOrd="0" parTransId="{DDD92847-870B-471E-92DF-406C9C09CEF1}" sibTransId="{1233C82A-88D5-4FBE-B6B4-36145961C8CF}"/>
    <dgm:cxn modelId="{D11A4DF2-7AA4-4362-B48D-010DF4AC125B}" type="presOf" srcId="{229B0D6A-F2D0-4270-B228-B38EB780B651}" destId="{C79A445E-030A-4E36-979F-D8859D430732}" srcOrd="0" destOrd="0" presId="urn:microsoft.com/office/officeart/2018/2/layout/IconCircleList"/>
    <dgm:cxn modelId="{708E3BE9-D0EE-4C22-BD31-2B47ABECEC0C}" type="presParOf" srcId="{4EA29FCA-966A-462B-8078-41CB5C7D219E}" destId="{7A7334AF-AD41-436F-8D77-D9B861090164}" srcOrd="0" destOrd="0" presId="urn:microsoft.com/office/officeart/2018/2/layout/IconCircleList"/>
    <dgm:cxn modelId="{AC396626-CAB2-4931-9BA0-0492E59ED8DF}" type="presParOf" srcId="{7A7334AF-AD41-436F-8D77-D9B861090164}" destId="{726D0903-C402-41E8-BE52-2DA61238C0A5}" srcOrd="0" destOrd="0" presId="urn:microsoft.com/office/officeart/2018/2/layout/IconCircleList"/>
    <dgm:cxn modelId="{C73D703E-4104-4002-90C6-0B455A32EF9F}" type="presParOf" srcId="{726D0903-C402-41E8-BE52-2DA61238C0A5}" destId="{A78230E9-46A6-459C-8FBB-160548C226AE}" srcOrd="0" destOrd="0" presId="urn:microsoft.com/office/officeart/2018/2/layout/IconCircleList"/>
    <dgm:cxn modelId="{0ED5C1DB-F7AC-4E22-8B4F-D93EEEC89D05}" type="presParOf" srcId="{726D0903-C402-41E8-BE52-2DA61238C0A5}" destId="{5C011594-5EB5-40D3-A5AE-43659B0A597B}" srcOrd="1" destOrd="0" presId="urn:microsoft.com/office/officeart/2018/2/layout/IconCircleList"/>
    <dgm:cxn modelId="{2EFDD9F6-798A-4A98-B3A0-487F65A4BB0F}" type="presParOf" srcId="{726D0903-C402-41E8-BE52-2DA61238C0A5}" destId="{D56F199E-08B5-4F0A-9C1D-384CBE3510C8}" srcOrd="2" destOrd="0" presId="urn:microsoft.com/office/officeart/2018/2/layout/IconCircleList"/>
    <dgm:cxn modelId="{2B56BF3C-87CB-455F-A43A-1BE79C54B7B5}" type="presParOf" srcId="{726D0903-C402-41E8-BE52-2DA61238C0A5}" destId="{1C4BEFB2-0503-40D8-95C3-8EB7B68FE4CC}" srcOrd="3" destOrd="0" presId="urn:microsoft.com/office/officeart/2018/2/layout/IconCircleList"/>
    <dgm:cxn modelId="{BD816814-7B25-437E-9649-E17B43FAC54C}" type="presParOf" srcId="{7A7334AF-AD41-436F-8D77-D9B861090164}" destId="{D70AB631-C4AB-4D25-821C-1E7E55B4D427}" srcOrd="1" destOrd="0" presId="urn:microsoft.com/office/officeart/2018/2/layout/IconCircleList"/>
    <dgm:cxn modelId="{ED498211-E8DF-4156-89D3-93D63832FF64}" type="presParOf" srcId="{7A7334AF-AD41-436F-8D77-D9B861090164}" destId="{054ADA8B-B710-47BD-B5FE-7857529D7BE0}" srcOrd="2" destOrd="0" presId="urn:microsoft.com/office/officeart/2018/2/layout/IconCircleList"/>
    <dgm:cxn modelId="{BAA6C650-E9C6-434F-A164-D7353347B51B}" type="presParOf" srcId="{054ADA8B-B710-47BD-B5FE-7857529D7BE0}" destId="{41852F0F-D765-4CEE-8366-4A45DC4B714C}" srcOrd="0" destOrd="0" presId="urn:microsoft.com/office/officeart/2018/2/layout/IconCircleList"/>
    <dgm:cxn modelId="{2D44104F-C076-4B86-B491-0ECB68824EB1}" type="presParOf" srcId="{054ADA8B-B710-47BD-B5FE-7857529D7BE0}" destId="{15006D40-BE0B-4EC2-84CA-1EE48074DCFF}" srcOrd="1" destOrd="0" presId="urn:microsoft.com/office/officeart/2018/2/layout/IconCircleList"/>
    <dgm:cxn modelId="{7795E31E-E7CA-4038-AC34-BF52F414EC9B}" type="presParOf" srcId="{054ADA8B-B710-47BD-B5FE-7857529D7BE0}" destId="{0EA3B282-56E4-41C3-B758-F28970261ED4}" srcOrd="2" destOrd="0" presId="urn:microsoft.com/office/officeart/2018/2/layout/IconCircleList"/>
    <dgm:cxn modelId="{5328189E-7A0C-44C0-9B97-CBAB3FECEB36}" type="presParOf" srcId="{054ADA8B-B710-47BD-B5FE-7857529D7BE0}" destId="{C84DF71D-0586-4A81-9317-6C01CCFC6F9D}" srcOrd="3" destOrd="0" presId="urn:microsoft.com/office/officeart/2018/2/layout/IconCircleList"/>
    <dgm:cxn modelId="{AA770EB0-CA9C-49DA-B363-7B570D9653E8}" type="presParOf" srcId="{7A7334AF-AD41-436F-8D77-D9B861090164}" destId="{43967FD0-5BF3-4F93-BE7E-3716BB08DA0F}" srcOrd="3" destOrd="0" presId="urn:microsoft.com/office/officeart/2018/2/layout/IconCircleList"/>
    <dgm:cxn modelId="{E58D0B07-215A-4A90-A406-C52AF49DF3A7}" type="presParOf" srcId="{7A7334AF-AD41-436F-8D77-D9B861090164}" destId="{8595DBA7-CD1C-47AC-944A-FABC8266AE51}" srcOrd="4" destOrd="0" presId="urn:microsoft.com/office/officeart/2018/2/layout/IconCircleList"/>
    <dgm:cxn modelId="{4AD23DC2-9C70-4BCB-A25D-481EDDD809CA}" type="presParOf" srcId="{8595DBA7-CD1C-47AC-944A-FABC8266AE51}" destId="{40BAFCD3-8ADD-4E12-AD19-96CE33269119}" srcOrd="0" destOrd="0" presId="urn:microsoft.com/office/officeart/2018/2/layout/IconCircleList"/>
    <dgm:cxn modelId="{5C4B2847-9396-41A9-9821-33C228C32089}" type="presParOf" srcId="{8595DBA7-CD1C-47AC-944A-FABC8266AE51}" destId="{2F0234F8-818C-4411-AA02-4B8D90231C1F}" srcOrd="1" destOrd="0" presId="urn:microsoft.com/office/officeart/2018/2/layout/IconCircleList"/>
    <dgm:cxn modelId="{93F3453F-97B1-4B67-8E1B-01D5BCCBBFD7}" type="presParOf" srcId="{8595DBA7-CD1C-47AC-944A-FABC8266AE51}" destId="{433D094E-D11F-41DB-930B-02249A7AFE0C}" srcOrd="2" destOrd="0" presId="urn:microsoft.com/office/officeart/2018/2/layout/IconCircleList"/>
    <dgm:cxn modelId="{6E14B37E-1D0E-45B5-85AA-9E182B27823D}" type="presParOf" srcId="{8595DBA7-CD1C-47AC-944A-FABC8266AE51}" destId="{EB4221D4-1BAE-4B03-AE30-A7430F30E8E4}" srcOrd="3" destOrd="0" presId="urn:microsoft.com/office/officeart/2018/2/layout/IconCircleList"/>
    <dgm:cxn modelId="{49250F6D-3C4F-4F3E-BA86-407AF8BD6498}" type="presParOf" srcId="{7A7334AF-AD41-436F-8D77-D9B861090164}" destId="{776253A6-4DF8-40B4-B644-5C147B53B7A8}" srcOrd="5" destOrd="0" presId="urn:microsoft.com/office/officeart/2018/2/layout/IconCircleList"/>
    <dgm:cxn modelId="{F87EB6E0-DBAA-48F6-856D-2DB109221F01}" type="presParOf" srcId="{7A7334AF-AD41-436F-8D77-D9B861090164}" destId="{C4F9A13F-3E56-4C7B-9944-79062C880F11}" srcOrd="6" destOrd="0" presId="urn:microsoft.com/office/officeart/2018/2/layout/IconCircleList"/>
    <dgm:cxn modelId="{EA6FF4D7-7E21-4E08-BB02-80CD10E17777}" type="presParOf" srcId="{C4F9A13F-3E56-4C7B-9944-79062C880F11}" destId="{882AF8D8-D4F0-40A6-ACB1-8380FDDC4D9E}" srcOrd="0" destOrd="0" presId="urn:microsoft.com/office/officeart/2018/2/layout/IconCircleList"/>
    <dgm:cxn modelId="{323E1FE5-3CC8-4C3D-B6B4-B3F159A403B8}" type="presParOf" srcId="{C4F9A13F-3E56-4C7B-9944-79062C880F11}" destId="{05803664-DDBE-41F0-9A59-E321E23F12DB}" srcOrd="1" destOrd="0" presId="urn:microsoft.com/office/officeart/2018/2/layout/IconCircleList"/>
    <dgm:cxn modelId="{BF8F2109-F00C-4158-9283-3DCC8B4F35D5}" type="presParOf" srcId="{C4F9A13F-3E56-4C7B-9944-79062C880F11}" destId="{386BF949-C111-4645-B45D-B357E3478174}" srcOrd="2" destOrd="0" presId="urn:microsoft.com/office/officeart/2018/2/layout/IconCircleList"/>
    <dgm:cxn modelId="{66AA4838-9535-4C59-83BF-45EAD07D7888}" type="presParOf" srcId="{C4F9A13F-3E56-4C7B-9944-79062C880F11}" destId="{C79A445E-030A-4E36-979F-D8859D430732}" srcOrd="3" destOrd="0" presId="urn:microsoft.com/office/officeart/2018/2/layout/IconCircleList"/>
    <dgm:cxn modelId="{019B161B-906C-4A2C-89AD-D8861031013B}" type="presParOf" srcId="{7A7334AF-AD41-436F-8D77-D9B861090164}" destId="{F8B3C5A0-4EF5-429B-8FA5-00C9B1B001FE}" srcOrd="7" destOrd="0" presId="urn:microsoft.com/office/officeart/2018/2/layout/IconCircleList"/>
    <dgm:cxn modelId="{E82A75E1-EB34-4533-8889-74C3FC993E0F}" type="presParOf" srcId="{7A7334AF-AD41-436F-8D77-D9B861090164}" destId="{837BFE9D-906D-41C3-8710-EC6FD6F01E8B}" srcOrd="8" destOrd="0" presId="urn:microsoft.com/office/officeart/2018/2/layout/IconCircleList"/>
    <dgm:cxn modelId="{DD2C54C9-C401-45EB-9189-6B302FBF0FAF}" type="presParOf" srcId="{837BFE9D-906D-41C3-8710-EC6FD6F01E8B}" destId="{8C7DAC4B-63B4-413C-8E21-85189941754F}" srcOrd="0" destOrd="0" presId="urn:microsoft.com/office/officeart/2018/2/layout/IconCircleList"/>
    <dgm:cxn modelId="{D50EDB23-3297-4E9F-A2A2-17C8019EF4F7}" type="presParOf" srcId="{837BFE9D-906D-41C3-8710-EC6FD6F01E8B}" destId="{D67B79EF-F78C-4905-A7DD-97956CF280AA}" srcOrd="1" destOrd="0" presId="urn:microsoft.com/office/officeart/2018/2/layout/IconCircleList"/>
    <dgm:cxn modelId="{BE00C989-C02A-4E8E-95EF-0567F64D095E}" type="presParOf" srcId="{837BFE9D-906D-41C3-8710-EC6FD6F01E8B}" destId="{519DBA3F-DB58-4745-8D73-8A1826EB3E3B}" srcOrd="2" destOrd="0" presId="urn:microsoft.com/office/officeart/2018/2/layout/IconCircleList"/>
    <dgm:cxn modelId="{B1F4A466-4045-41D7-B743-914AC2457844}" type="presParOf" srcId="{837BFE9D-906D-41C3-8710-EC6FD6F01E8B}" destId="{A0D8776F-A85B-4685-B810-1F27616114E9}" srcOrd="3" destOrd="0" presId="urn:microsoft.com/office/officeart/2018/2/layout/IconCircleList"/>
    <dgm:cxn modelId="{2873112D-B279-45BD-B529-964C36D3754F}" type="presParOf" srcId="{7A7334AF-AD41-436F-8D77-D9B861090164}" destId="{92BBB893-5B5A-425A-B881-0DE93ECF6B41}" srcOrd="9" destOrd="0" presId="urn:microsoft.com/office/officeart/2018/2/layout/IconCircleList"/>
    <dgm:cxn modelId="{238BF866-17D4-4928-BCA8-1C4710203D41}" type="presParOf" srcId="{7A7334AF-AD41-436F-8D77-D9B861090164}" destId="{D1F46C52-8331-4C08-983F-E46D225683AA}" srcOrd="10" destOrd="0" presId="urn:microsoft.com/office/officeart/2018/2/layout/IconCircleList"/>
    <dgm:cxn modelId="{DD5D0210-B855-443D-8100-1AF08F3675F7}" type="presParOf" srcId="{D1F46C52-8331-4C08-983F-E46D225683AA}" destId="{DD86621E-7994-4DBF-93C4-2086DC743553}" srcOrd="0" destOrd="0" presId="urn:microsoft.com/office/officeart/2018/2/layout/IconCircleList"/>
    <dgm:cxn modelId="{33EE303C-25A0-4BF9-B024-BB83EBC52207}" type="presParOf" srcId="{D1F46C52-8331-4C08-983F-E46D225683AA}" destId="{6C4F2C41-1DC2-40D7-91B7-1149D55C159D}" srcOrd="1" destOrd="0" presId="urn:microsoft.com/office/officeart/2018/2/layout/IconCircleList"/>
    <dgm:cxn modelId="{51B1466A-A7F1-47B9-B94B-8D462867F028}" type="presParOf" srcId="{D1F46C52-8331-4C08-983F-E46D225683AA}" destId="{9855A8EC-F5BA-4483-81F1-F7BBABEFAD1B}" srcOrd="2" destOrd="0" presId="urn:microsoft.com/office/officeart/2018/2/layout/IconCircleList"/>
    <dgm:cxn modelId="{9CCD0BFF-7A5E-4FD3-AF44-B83FC3702C19}" type="presParOf" srcId="{D1F46C52-8331-4C08-983F-E46D225683AA}" destId="{6AF0EABE-4E8D-44A6-B1F7-DCFB01C3362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17BE86-6219-4116-B5C9-FFFECDC15EE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B127286-2AEC-4420-85E2-F615D98D3F42}">
      <dgm:prSet/>
      <dgm:spPr/>
      <dgm:t>
        <a:bodyPr/>
        <a:lstStyle/>
        <a:p>
          <a:pPr>
            <a:lnSpc>
              <a:spcPct val="100000"/>
            </a:lnSpc>
          </a:pPr>
          <a:r>
            <a:rPr lang="en-GB" b="0" i="0">
              <a:solidFill>
                <a:schemeClr val="tx1"/>
              </a:solidFill>
              <a:latin typeface="Segoe UI" panose="020B0502040204020203" pitchFamily="34" charset="0"/>
              <a:cs typeface="Segoe UI" panose="020B0502040204020203" pitchFamily="34" charset="0"/>
            </a:rPr>
            <a:t>Be welcoming and respectful </a:t>
          </a:r>
          <a:endParaRPr lang="en-US" b="0" i="0">
            <a:solidFill>
              <a:schemeClr val="tx1"/>
            </a:solidFill>
            <a:latin typeface="Segoe UI" panose="020B0502040204020203" pitchFamily="34" charset="0"/>
            <a:cs typeface="Segoe UI" panose="020B0502040204020203" pitchFamily="34" charset="0"/>
          </a:endParaRPr>
        </a:p>
      </dgm:t>
    </dgm:pt>
    <dgm:pt modelId="{DDD92847-870B-471E-92DF-406C9C09CEF1}" type="parTrans" cxnId="{C969C4F0-7536-4938-898C-789982891D7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1233C82A-88D5-4FBE-B6B4-36145961C8CF}" type="sibTrans" cxnId="{C969C4F0-7536-4938-898C-789982891D7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29B0D6A-F2D0-4270-B228-B38EB780B651}">
      <dgm:prSet/>
      <dgm:spPr/>
      <dgm:t>
        <a:bodyPr/>
        <a:lstStyle/>
        <a:p>
          <a:pPr>
            <a:lnSpc>
              <a:spcPct val="100000"/>
            </a:lnSpc>
          </a:pPr>
          <a:r>
            <a:rPr lang="en-GB" b="0" i="0">
              <a:solidFill>
                <a:schemeClr val="tx1"/>
              </a:solidFill>
              <a:latin typeface="Segoe UI" panose="020B0502040204020203" pitchFamily="34" charset="0"/>
              <a:cs typeface="Segoe UI" panose="020B0502040204020203" pitchFamily="34" charset="0"/>
            </a:rPr>
            <a:t>Be open to all questions and viewpoints</a:t>
          </a:r>
          <a:endParaRPr lang="en-US" b="0" i="0">
            <a:solidFill>
              <a:schemeClr val="tx1"/>
            </a:solidFill>
            <a:latin typeface="Segoe UI" panose="020B0502040204020203" pitchFamily="34" charset="0"/>
            <a:cs typeface="Segoe UI" panose="020B0502040204020203" pitchFamily="34" charset="0"/>
          </a:endParaRPr>
        </a:p>
      </dgm:t>
    </dgm:pt>
    <dgm:pt modelId="{B4EE742A-1BF4-4189-B00D-9D7153293DA4}" type="parTrans" cxnId="{F654FF31-978F-47ED-88F9-A5B28EB949E5}">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F498CEA4-2791-453A-B49B-423ABA50B62E}" type="sibTrans" cxnId="{F654FF31-978F-47ED-88F9-A5B28EB949E5}">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77BB8F63-66CE-4B45-B208-95CD751C3B83}">
      <dgm:prSet/>
      <dgm:spPr/>
      <dgm:t>
        <a:bodyPr/>
        <a:lstStyle/>
        <a:p>
          <a:pPr>
            <a:lnSpc>
              <a:spcPct val="100000"/>
            </a:lnSpc>
          </a:pPr>
          <a:r>
            <a:rPr lang="en-GB" b="0" i="0">
              <a:solidFill>
                <a:schemeClr val="tx1"/>
              </a:solidFill>
              <a:latin typeface="Segoe UI" panose="020B0502040204020203" pitchFamily="34" charset="0"/>
              <a:cs typeface="Segoe UI" panose="020B0502040204020203" pitchFamily="34" charset="0"/>
            </a:rPr>
            <a:t>Be understanding of differences</a:t>
          </a:r>
          <a:endParaRPr lang="en-US" b="0" i="0">
            <a:solidFill>
              <a:schemeClr val="tx1"/>
            </a:solidFill>
            <a:latin typeface="Segoe UI" panose="020B0502040204020203" pitchFamily="34" charset="0"/>
            <a:cs typeface="Segoe UI" panose="020B0502040204020203" pitchFamily="34" charset="0"/>
          </a:endParaRPr>
        </a:p>
      </dgm:t>
    </dgm:pt>
    <dgm:pt modelId="{2ED8A584-D0CD-4413-908F-DEF8C38F8CC1}" type="parTrans" cxnId="{09607ACD-6000-4A24-8A27-B37A104D275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9CDBD6B1-75BD-482D-A4CE-48F6C9EC1F7A}" type="sibTrans" cxnId="{09607ACD-6000-4A24-8A27-B37A104D275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31F04E5-F8BF-4327-B644-7565B152C0C4}">
      <dgm:prSet/>
      <dgm:spPr/>
      <dgm:t>
        <a:bodyPr/>
        <a:lstStyle/>
        <a:p>
          <a:pPr>
            <a:lnSpc>
              <a:spcPct val="100000"/>
            </a:lnSpc>
          </a:pPr>
          <a:r>
            <a:rPr lang="en-GB" b="0" i="0" u="sng">
              <a:solidFill>
                <a:schemeClr val="tx1"/>
              </a:solidFill>
              <a:latin typeface="Segoe UI" panose="020B0502040204020203" pitchFamily="34" charset="0"/>
              <a:cs typeface="Segoe UI" panose="020B0502040204020203" pitchFamily="34" charset="0"/>
            </a:rPr>
            <a:t>Be kind</a:t>
          </a:r>
          <a:r>
            <a:rPr lang="en-GB" b="1" i="0" u="none">
              <a:solidFill>
                <a:schemeClr val="tx1"/>
              </a:solidFill>
              <a:latin typeface="Segoe UI" panose="020B0502040204020203" pitchFamily="34" charset="0"/>
              <a:cs typeface="Segoe UI" panose="020B0502040204020203" pitchFamily="34" charset="0"/>
            </a:rPr>
            <a:t> </a:t>
          </a:r>
          <a:r>
            <a:rPr lang="en-GB" b="0" i="0" u="none">
              <a:solidFill>
                <a:schemeClr val="tx1"/>
              </a:solidFill>
              <a:latin typeface="Segoe UI" panose="020B0502040204020203" pitchFamily="34" charset="0"/>
              <a:cs typeface="Segoe UI" panose="020B0502040204020203" pitchFamily="34" charset="0"/>
            </a:rPr>
            <a:t>and considerate to others</a:t>
          </a:r>
          <a:endParaRPr lang="en-US" b="0" i="0">
            <a:solidFill>
              <a:schemeClr val="tx1"/>
            </a:solidFill>
            <a:latin typeface="Segoe UI" panose="020B0502040204020203" pitchFamily="34" charset="0"/>
            <a:cs typeface="Segoe UI" panose="020B0502040204020203" pitchFamily="34" charset="0"/>
          </a:endParaRPr>
        </a:p>
      </dgm:t>
    </dgm:pt>
    <dgm:pt modelId="{B922D333-72C1-4C89-8970-855801ACC5D6}" type="par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1AB97A-E6A5-45FF-A624-7BC2CA768A0E}" type="sib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2D73F7-6947-4060-AB69-2186BA256A83}">
      <dgm:prSet/>
      <dgm:spPr/>
      <dgm:t>
        <a:bodyPr/>
        <a:lstStyle/>
        <a:p>
          <a:pPr>
            <a:lnSpc>
              <a:spcPct val="100000"/>
            </a:lnSpc>
          </a:pPr>
          <a:r>
            <a:rPr lang="en-GB" b="0" i="0">
              <a:solidFill>
                <a:schemeClr val="tx1"/>
              </a:solidFill>
              <a:latin typeface="Segoe UI" panose="020B0502040204020203" pitchFamily="34" charset="0"/>
              <a:cs typeface="Segoe UI" panose="020B0502040204020203" pitchFamily="34" charset="0"/>
            </a:rPr>
            <a:t>Be aware of others</a:t>
          </a:r>
          <a:endParaRPr lang="en-US" b="0" i="0">
            <a:solidFill>
              <a:schemeClr val="tx1"/>
            </a:solidFill>
            <a:latin typeface="Segoe UI" panose="020B0502040204020203" pitchFamily="34" charset="0"/>
            <a:cs typeface="Segoe UI" panose="020B0502040204020203" pitchFamily="34" charset="0"/>
          </a:endParaRPr>
        </a:p>
      </dgm:t>
    </dgm:pt>
    <dgm:pt modelId="{B4CAEF53-5CBF-44C6-AFA0-D0C5C1FE2D9F}" type="sibTrans" cxnId="{3818896F-7C91-4408-8720-8E4EEDE057B6}">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1BBDC3C8-34D1-4C57-A9E7-490F279033C8}" type="parTrans" cxnId="{3818896F-7C91-4408-8720-8E4EEDE057B6}">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024BAB5-AB35-45FD-9A31-E38D091168A6}">
      <dgm:prSet/>
      <dgm:spPr/>
      <dgm:t>
        <a:bodyPr/>
        <a:lstStyle/>
        <a:p>
          <a:pPr>
            <a:lnSpc>
              <a:spcPct val="100000"/>
            </a:lnSpc>
          </a:pPr>
          <a:r>
            <a:rPr lang="en-GB" b="0" i="0">
              <a:solidFill>
                <a:schemeClr val="tx1"/>
              </a:solidFill>
              <a:latin typeface="Segoe UI" panose="020B0502040204020203" pitchFamily="34" charset="0"/>
              <a:cs typeface="Segoe UI" panose="020B0502040204020203" pitchFamily="34" charset="0"/>
            </a:rPr>
            <a:t>Be friendly and patient </a:t>
          </a:r>
          <a:endParaRPr lang="en-US" b="0" i="0">
            <a:solidFill>
              <a:schemeClr val="tx1"/>
            </a:solidFill>
            <a:latin typeface="Segoe UI" panose="020B0502040204020203" pitchFamily="34" charset="0"/>
            <a:cs typeface="Segoe UI" panose="020B0502040204020203" pitchFamily="34" charset="0"/>
          </a:endParaRPr>
        </a:p>
      </dgm:t>
    </dgm:pt>
    <dgm:pt modelId="{4FB9C32B-7C1D-42A2-9A2D-40B3AAD21EC6}" type="sibTrans" cxnId="{D3BB9CC2-2948-4A50-BCE7-9CAA1FE714F2}">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EEBB479F-37BC-429E-90DF-B8F7E8021B97}" type="parTrans" cxnId="{D3BB9CC2-2948-4A50-BCE7-9CAA1FE714F2}">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4EA29FCA-966A-462B-8078-41CB5C7D219E}" type="pres">
      <dgm:prSet presAssocID="{B717BE86-6219-4116-B5C9-FFFECDC15EEE}" presName="root" presStyleCnt="0">
        <dgm:presLayoutVars>
          <dgm:dir/>
          <dgm:resizeHandles val="exact"/>
        </dgm:presLayoutVars>
      </dgm:prSet>
      <dgm:spPr/>
    </dgm:pt>
    <dgm:pt modelId="{7A7334AF-AD41-436F-8D77-D9B861090164}" type="pres">
      <dgm:prSet presAssocID="{B717BE86-6219-4116-B5C9-FFFECDC15EEE}" presName="container" presStyleCnt="0">
        <dgm:presLayoutVars>
          <dgm:dir/>
          <dgm:resizeHandles val="exact"/>
        </dgm:presLayoutVars>
      </dgm:prSet>
      <dgm:spPr/>
    </dgm:pt>
    <dgm:pt modelId="{726D0903-C402-41E8-BE52-2DA61238C0A5}" type="pres">
      <dgm:prSet presAssocID="{6B2D73F7-6947-4060-AB69-2186BA256A83}" presName="compNode" presStyleCnt="0"/>
      <dgm:spPr/>
    </dgm:pt>
    <dgm:pt modelId="{A78230E9-46A6-459C-8FBB-160548C226AE}" type="pres">
      <dgm:prSet presAssocID="{6B2D73F7-6947-4060-AB69-2186BA256A83}" presName="iconBgRect" presStyleLbl="bgShp" presStyleIdx="0" presStyleCnt="6"/>
      <dgm:spPr>
        <a:solidFill>
          <a:srgbClr val="007FBA"/>
        </a:solidFill>
      </dgm:spPr>
    </dgm:pt>
    <dgm:pt modelId="{5C011594-5EB5-40D3-A5AE-43659B0A597B}" type="pres">
      <dgm:prSet presAssocID="{6B2D73F7-6947-4060-AB69-2186BA256A8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a:ext>
      </dgm:extLst>
    </dgm:pt>
    <dgm:pt modelId="{D56F199E-08B5-4F0A-9C1D-384CBE3510C8}" type="pres">
      <dgm:prSet presAssocID="{6B2D73F7-6947-4060-AB69-2186BA256A83}" presName="spaceRect" presStyleCnt="0"/>
      <dgm:spPr/>
    </dgm:pt>
    <dgm:pt modelId="{1C4BEFB2-0503-40D8-95C3-8EB7B68FE4CC}" type="pres">
      <dgm:prSet presAssocID="{6B2D73F7-6947-4060-AB69-2186BA256A83}" presName="textRect" presStyleLbl="revTx" presStyleIdx="0" presStyleCnt="6">
        <dgm:presLayoutVars>
          <dgm:chMax val="1"/>
          <dgm:chPref val="1"/>
        </dgm:presLayoutVars>
      </dgm:prSet>
      <dgm:spPr/>
    </dgm:pt>
    <dgm:pt modelId="{D70AB631-C4AB-4D25-821C-1E7E55B4D427}" type="pres">
      <dgm:prSet presAssocID="{B4CAEF53-5CBF-44C6-AFA0-D0C5C1FE2D9F}" presName="sibTrans" presStyleLbl="sibTrans2D1" presStyleIdx="0" presStyleCnt="0"/>
      <dgm:spPr/>
    </dgm:pt>
    <dgm:pt modelId="{054ADA8B-B710-47BD-B5FE-7857529D7BE0}" type="pres">
      <dgm:prSet presAssocID="{6024BAB5-AB35-45FD-9A31-E38D091168A6}" presName="compNode" presStyleCnt="0"/>
      <dgm:spPr/>
    </dgm:pt>
    <dgm:pt modelId="{41852F0F-D765-4CEE-8366-4A45DC4B714C}" type="pres">
      <dgm:prSet presAssocID="{6024BAB5-AB35-45FD-9A31-E38D091168A6}" presName="iconBgRect" presStyleLbl="bgShp" presStyleIdx="1" presStyleCnt="6"/>
      <dgm:spPr>
        <a:solidFill>
          <a:srgbClr val="007FBA"/>
        </a:solidFill>
      </dgm:spPr>
    </dgm:pt>
    <dgm:pt modelId="{15006D40-BE0B-4EC2-84CA-1EE48074DCFF}" type="pres">
      <dgm:prSet presAssocID="{6024BAB5-AB35-45FD-9A31-E38D091168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ers"/>
        </a:ext>
      </dgm:extLst>
    </dgm:pt>
    <dgm:pt modelId="{0EA3B282-56E4-41C3-B758-F28970261ED4}" type="pres">
      <dgm:prSet presAssocID="{6024BAB5-AB35-45FD-9A31-E38D091168A6}" presName="spaceRect" presStyleCnt="0"/>
      <dgm:spPr/>
    </dgm:pt>
    <dgm:pt modelId="{C84DF71D-0586-4A81-9317-6C01CCFC6F9D}" type="pres">
      <dgm:prSet presAssocID="{6024BAB5-AB35-45FD-9A31-E38D091168A6}" presName="textRect" presStyleLbl="revTx" presStyleIdx="1" presStyleCnt="6">
        <dgm:presLayoutVars>
          <dgm:chMax val="1"/>
          <dgm:chPref val="1"/>
        </dgm:presLayoutVars>
      </dgm:prSet>
      <dgm:spPr/>
    </dgm:pt>
    <dgm:pt modelId="{43967FD0-5BF3-4F93-BE7E-3716BB08DA0F}" type="pres">
      <dgm:prSet presAssocID="{4FB9C32B-7C1D-42A2-9A2D-40B3AAD21EC6}" presName="sibTrans" presStyleLbl="sibTrans2D1" presStyleIdx="0" presStyleCnt="0"/>
      <dgm:spPr/>
    </dgm:pt>
    <dgm:pt modelId="{8595DBA7-CD1C-47AC-944A-FABC8266AE51}" type="pres">
      <dgm:prSet presAssocID="{FB127286-2AEC-4420-85E2-F615D98D3F42}" presName="compNode" presStyleCnt="0"/>
      <dgm:spPr/>
    </dgm:pt>
    <dgm:pt modelId="{40BAFCD3-8ADD-4E12-AD19-96CE33269119}" type="pres">
      <dgm:prSet presAssocID="{FB127286-2AEC-4420-85E2-F615D98D3F42}" presName="iconBgRect" presStyleLbl="bgShp" presStyleIdx="2" presStyleCnt="6"/>
      <dgm:spPr>
        <a:solidFill>
          <a:srgbClr val="007FBA"/>
        </a:solidFill>
      </dgm:spPr>
    </dgm:pt>
    <dgm:pt modelId="{2F0234F8-818C-4411-AA02-4B8D90231C1F}" type="pres">
      <dgm:prSet presAssocID="{FB127286-2AEC-4420-85E2-F615D98D3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ing Hands"/>
        </a:ext>
      </dgm:extLst>
    </dgm:pt>
    <dgm:pt modelId="{433D094E-D11F-41DB-930B-02249A7AFE0C}" type="pres">
      <dgm:prSet presAssocID="{FB127286-2AEC-4420-85E2-F615D98D3F42}" presName="spaceRect" presStyleCnt="0"/>
      <dgm:spPr/>
    </dgm:pt>
    <dgm:pt modelId="{EB4221D4-1BAE-4B03-AE30-A7430F30E8E4}" type="pres">
      <dgm:prSet presAssocID="{FB127286-2AEC-4420-85E2-F615D98D3F42}" presName="textRect" presStyleLbl="revTx" presStyleIdx="2" presStyleCnt="6">
        <dgm:presLayoutVars>
          <dgm:chMax val="1"/>
          <dgm:chPref val="1"/>
        </dgm:presLayoutVars>
      </dgm:prSet>
      <dgm:spPr/>
    </dgm:pt>
    <dgm:pt modelId="{776253A6-4DF8-40B4-B644-5C147B53B7A8}" type="pres">
      <dgm:prSet presAssocID="{1233C82A-88D5-4FBE-B6B4-36145961C8CF}" presName="sibTrans" presStyleLbl="sibTrans2D1" presStyleIdx="0" presStyleCnt="0"/>
      <dgm:spPr/>
    </dgm:pt>
    <dgm:pt modelId="{C4F9A13F-3E56-4C7B-9944-79062C880F11}" type="pres">
      <dgm:prSet presAssocID="{229B0D6A-F2D0-4270-B228-B38EB780B651}" presName="compNode" presStyleCnt="0"/>
      <dgm:spPr/>
    </dgm:pt>
    <dgm:pt modelId="{882AF8D8-D4F0-40A6-ACB1-8380FDDC4D9E}" type="pres">
      <dgm:prSet presAssocID="{229B0D6A-F2D0-4270-B228-B38EB780B651}" presName="iconBgRect" presStyleLbl="bgShp" presStyleIdx="3" presStyleCnt="6"/>
      <dgm:spPr>
        <a:solidFill>
          <a:srgbClr val="007FBA"/>
        </a:solidFill>
      </dgm:spPr>
    </dgm:pt>
    <dgm:pt modelId="{05803664-DDBE-41F0-9A59-E321E23F12DB}" type="pres">
      <dgm:prSet presAssocID="{229B0D6A-F2D0-4270-B228-B38EB780B6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rs"/>
        </a:ext>
      </dgm:extLst>
    </dgm:pt>
    <dgm:pt modelId="{386BF949-C111-4645-B45D-B357E3478174}" type="pres">
      <dgm:prSet presAssocID="{229B0D6A-F2D0-4270-B228-B38EB780B651}" presName="spaceRect" presStyleCnt="0"/>
      <dgm:spPr/>
    </dgm:pt>
    <dgm:pt modelId="{C79A445E-030A-4E36-979F-D8859D430732}" type="pres">
      <dgm:prSet presAssocID="{229B0D6A-F2D0-4270-B228-B38EB780B651}" presName="textRect" presStyleLbl="revTx" presStyleIdx="3" presStyleCnt="6">
        <dgm:presLayoutVars>
          <dgm:chMax val="1"/>
          <dgm:chPref val="1"/>
        </dgm:presLayoutVars>
      </dgm:prSet>
      <dgm:spPr/>
    </dgm:pt>
    <dgm:pt modelId="{F8B3C5A0-4EF5-429B-8FA5-00C9B1B001FE}" type="pres">
      <dgm:prSet presAssocID="{F498CEA4-2791-453A-B49B-423ABA50B62E}" presName="sibTrans" presStyleLbl="sibTrans2D1" presStyleIdx="0" presStyleCnt="0"/>
      <dgm:spPr/>
    </dgm:pt>
    <dgm:pt modelId="{837BFE9D-906D-41C3-8710-EC6FD6F01E8B}" type="pres">
      <dgm:prSet presAssocID="{77BB8F63-66CE-4B45-B208-95CD751C3B83}" presName="compNode" presStyleCnt="0"/>
      <dgm:spPr/>
    </dgm:pt>
    <dgm:pt modelId="{8C7DAC4B-63B4-413C-8E21-85189941754F}" type="pres">
      <dgm:prSet presAssocID="{77BB8F63-66CE-4B45-B208-95CD751C3B83}" presName="iconBgRect" presStyleLbl="bgShp" presStyleIdx="4" presStyleCnt="6"/>
      <dgm:spPr>
        <a:solidFill>
          <a:srgbClr val="007FBA"/>
        </a:solidFill>
      </dgm:spPr>
    </dgm:pt>
    <dgm:pt modelId="{D67B79EF-F78C-4905-A7DD-97956CF280AA}" type="pres">
      <dgm:prSet presAssocID="{77BB8F63-66CE-4B45-B208-95CD751C3B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9DBA3F-DB58-4745-8D73-8A1826EB3E3B}" type="pres">
      <dgm:prSet presAssocID="{77BB8F63-66CE-4B45-B208-95CD751C3B83}" presName="spaceRect" presStyleCnt="0"/>
      <dgm:spPr/>
    </dgm:pt>
    <dgm:pt modelId="{A0D8776F-A85B-4685-B810-1F27616114E9}" type="pres">
      <dgm:prSet presAssocID="{77BB8F63-66CE-4B45-B208-95CD751C3B83}" presName="textRect" presStyleLbl="revTx" presStyleIdx="4" presStyleCnt="6">
        <dgm:presLayoutVars>
          <dgm:chMax val="1"/>
          <dgm:chPref val="1"/>
        </dgm:presLayoutVars>
      </dgm:prSet>
      <dgm:spPr/>
    </dgm:pt>
    <dgm:pt modelId="{92BBB893-5B5A-425A-B881-0DE93ECF6B41}" type="pres">
      <dgm:prSet presAssocID="{9CDBD6B1-75BD-482D-A4CE-48F6C9EC1F7A}" presName="sibTrans" presStyleLbl="sibTrans2D1" presStyleIdx="0" presStyleCnt="0"/>
      <dgm:spPr/>
    </dgm:pt>
    <dgm:pt modelId="{D1F46C52-8331-4C08-983F-E46D225683AA}" type="pres">
      <dgm:prSet presAssocID="{231F04E5-F8BF-4327-B644-7565B152C0C4}" presName="compNode" presStyleCnt="0"/>
      <dgm:spPr/>
    </dgm:pt>
    <dgm:pt modelId="{DD86621E-7994-4DBF-93C4-2086DC743553}" type="pres">
      <dgm:prSet presAssocID="{231F04E5-F8BF-4327-B644-7565B152C0C4}" presName="iconBgRect" presStyleLbl="bgShp" presStyleIdx="5" presStyleCnt="6"/>
      <dgm:spPr>
        <a:solidFill>
          <a:srgbClr val="007FBA"/>
        </a:solidFill>
      </dgm:spPr>
    </dgm:pt>
    <dgm:pt modelId="{6C4F2C41-1DC2-40D7-91B7-1149D55C159D}" type="pres">
      <dgm:prSet presAssocID="{231F04E5-F8BF-4327-B644-7565B152C0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855A8EC-F5BA-4483-81F1-F7BBABEFAD1B}" type="pres">
      <dgm:prSet presAssocID="{231F04E5-F8BF-4327-B644-7565B152C0C4}" presName="spaceRect" presStyleCnt="0"/>
      <dgm:spPr/>
    </dgm:pt>
    <dgm:pt modelId="{6AF0EABE-4E8D-44A6-B1F7-DCFB01C33624}" type="pres">
      <dgm:prSet presAssocID="{231F04E5-F8BF-4327-B644-7565B152C0C4}" presName="textRect" presStyleLbl="revTx" presStyleIdx="5" presStyleCnt="6">
        <dgm:presLayoutVars>
          <dgm:chMax val="1"/>
          <dgm:chPref val="1"/>
        </dgm:presLayoutVars>
      </dgm:prSet>
      <dgm:spPr/>
    </dgm:pt>
  </dgm:ptLst>
  <dgm:cxnLst>
    <dgm:cxn modelId="{F654FF31-978F-47ED-88F9-A5B28EB949E5}" srcId="{B717BE86-6219-4116-B5C9-FFFECDC15EEE}" destId="{229B0D6A-F2D0-4270-B228-B38EB780B651}" srcOrd="3" destOrd="0" parTransId="{B4EE742A-1BF4-4189-B00D-9D7153293DA4}" sibTransId="{F498CEA4-2791-453A-B49B-423ABA50B62E}"/>
    <dgm:cxn modelId="{55335D36-E826-4F67-A56D-4E746F282CA9}" type="presOf" srcId="{B4CAEF53-5CBF-44C6-AFA0-D0C5C1FE2D9F}" destId="{D70AB631-C4AB-4D25-821C-1E7E55B4D427}" srcOrd="0" destOrd="0" presId="urn:microsoft.com/office/officeart/2018/2/layout/IconCircleList"/>
    <dgm:cxn modelId="{40559E67-7832-4A82-B9C5-EFEC3A5F8F73}" type="presOf" srcId="{1233C82A-88D5-4FBE-B6B4-36145961C8CF}" destId="{776253A6-4DF8-40B4-B644-5C147B53B7A8}" srcOrd="0" destOrd="0" presId="urn:microsoft.com/office/officeart/2018/2/layout/IconCircleList"/>
    <dgm:cxn modelId="{3818896F-7C91-4408-8720-8E4EEDE057B6}" srcId="{B717BE86-6219-4116-B5C9-FFFECDC15EEE}" destId="{6B2D73F7-6947-4060-AB69-2186BA256A83}" srcOrd="0" destOrd="0" parTransId="{1BBDC3C8-34D1-4C57-A9E7-490F279033C8}" sibTransId="{B4CAEF53-5CBF-44C6-AFA0-D0C5C1FE2D9F}"/>
    <dgm:cxn modelId="{911A798F-0BC9-409D-88C0-CBD4F828F8FC}" type="presOf" srcId="{6024BAB5-AB35-45FD-9A31-E38D091168A6}" destId="{C84DF71D-0586-4A81-9317-6C01CCFC6F9D}" srcOrd="0" destOrd="0" presId="urn:microsoft.com/office/officeart/2018/2/layout/IconCircleList"/>
    <dgm:cxn modelId="{2FE22299-CF7A-4594-B3D0-133BEB6A9033}" type="presOf" srcId="{F498CEA4-2791-453A-B49B-423ABA50B62E}" destId="{F8B3C5A0-4EF5-429B-8FA5-00C9B1B001FE}" srcOrd="0" destOrd="0" presId="urn:microsoft.com/office/officeart/2018/2/layout/IconCircleList"/>
    <dgm:cxn modelId="{80DA6D9C-EA22-4518-9417-78EA96E545E2}" type="presOf" srcId="{FB127286-2AEC-4420-85E2-F615D98D3F42}" destId="{EB4221D4-1BAE-4B03-AE30-A7430F30E8E4}" srcOrd="0" destOrd="0" presId="urn:microsoft.com/office/officeart/2018/2/layout/IconCircleList"/>
    <dgm:cxn modelId="{EB5E36A8-8ABF-4835-A01C-83DF223C6326}" type="presOf" srcId="{B717BE86-6219-4116-B5C9-FFFECDC15EEE}" destId="{4EA29FCA-966A-462B-8078-41CB5C7D219E}" srcOrd="0" destOrd="0" presId="urn:microsoft.com/office/officeart/2018/2/layout/IconCircleList"/>
    <dgm:cxn modelId="{BF9927B4-8B3D-458B-B29F-BD3F64C2151F}" type="presOf" srcId="{4FB9C32B-7C1D-42A2-9A2D-40B3AAD21EC6}" destId="{43967FD0-5BF3-4F93-BE7E-3716BB08DA0F}" srcOrd="0" destOrd="0" presId="urn:microsoft.com/office/officeart/2018/2/layout/IconCircleList"/>
    <dgm:cxn modelId="{FBDCD2C1-5307-4F82-87F8-7DDB076FC2FC}" type="presOf" srcId="{77BB8F63-66CE-4B45-B208-95CD751C3B83}" destId="{A0D8776F-A85B-4685-B810-1F27616114E9}" srcOrd="0" destOrd="0" presId="urn:microsoft.com/office/officeart/2018/2/layout/IconCircleList"/>
    <dgm:cxn modelId="{D3BB9CC2-2948-4A50-BCE7-9CAA1FE714F2}" srcId="{B717BE86-6219-4116-B5C9-FFFECDC15EEE}" destId="{6024BAB5-AB35-45FD-9A31-E38D091168A6}" srcOrd="1" destOrd="0" parTransId="{EEBB479F-37BC-429E-90DF-B8F7E8021B97}" sibTransId="{4FB9C32B-7C1D-42A2-9A2D-40B3AAD21EC6}"/>
    <dgm:cxn modelId="{9773F7CC-70C6-441E-B78B-FFCA1B0CFA2C}" type="presOf" srcId="{6B2D73F7-6947-4060-AB69-2186BA256A83}" destId="{1C4BEFB2-0503-40D8-95C3-8EB7B68FE4CC}" srcOrd="0" destOrd="0" presId="urn:microsoft.com/office/officeart/2018/2/layout/IconCircleList"/>
    <dgm:cxn modelId="{09607ACD-6000-4A24-8A27-B37A104D275F}" srcId="{B717BE86-6219-4116-B5C9-FFFECDC15EEE}" destId="{77BB8F63-66CE-4B45-B208-95CD751C3B83}" srcOrd="4" destOrd="0" parTransId="{2ED8A584-D0CD-4413-908F-DEF8C38F8CC1}" sibTransId="{9CDBD6B1-75BD-482D-A4CE-48F6C9EC1F7A}"/>
    <dgm:cxn modelId="{EAE995DD-5468-4C58-9966-CD607255D3D4}" srcId="{B717BE86-6219-4116-B5C9-FFFECDC15EEE}" destId="{231F04E5-F8BF-4327-B644-7565B152C0C4}" srcOrd="5" destOrd="0" parTransId="{B922D333-72C1-4C89-8970-855801ACC5D6}" sibTransId="{6B1AB97A-E6A5-45FF-A624-7BC2CA768A0E}"/>
    <dgm:cxn modelId="{0D6F3DE3-BF7D-4C91-8D73-5B9C4D8090E2}" type="presOf" srcId="{9CDBD6B1-75BD-482D-A4CE-48F6C9EC1F7A}" destId="{92BBB893-5B5A-425A-B881-0DE93ECF6B41}" srcOrd="0" destOrd="0" presId="urn:microsoft.com/office/officeart/2018/2/layout/IconCircleList"/>
    <dgm:cxn modelId="{23BBAFEA-FF65-4348-9725-B524056A5E69}" type="presOf" srcId="{231F04E5-F8BF-4327-B644-7565B152C0C4}" destId="{6AF0EABE-4E8D-44A6-B1F7-DCFB01C33624}" srcOrd="0" destOrd="0" presId="urn:microsoft.com/office/officeart/2018/2/layout/IconCircleList"/>
    <dgm:cxn modelId="{C969C4F0-7536-4938-898C-789982891D7F}" srcId="{B717BE86-6219-4116-B5C9-FFFECDC15EEE}" destId="{FB127286-2AEC-4420-85E2-F615D98D3F42}" srcOrd="2" destOrd="0" parTransId="{DDD92847-870B-471E-92DF-406C9C09CEF1}" sibTransId="{1233C82A-88D5-4FBE-B6B4-36145961C8CF}"/>
    <dgm:cxn modelId="{D11A4DF2-7AA4-4362-B48D-010DF4AC125B}" type="presOf" srcId="{229B0D6A-F2D0-4270-B228-B38EB780B651}" destId="{C79A445E-030A-4E36-979F-D8859D430732}" srcOrd="0" destOrd="0" presId="urn:microsoft.com/office/officeart/2018/2/layout/IconCircleList"/>
    <dgm:cxn modelId="{708E3BE9-D0EE-4C22-BD31-2B47ABECEC0C}" type="presParOf" srcId="{4EA29FCA-966A-462B-8078-41CB5C7D219E}" destId="{7A7334AF-AD41-436F-8D77-D9B861090164}" srcOrd="0" destOrd="0" presId="urn:microsoft.com/office/officeart/2018/2/layout/IconCircleList"/>
    <dgm:cxn modelId="{AC396626-CAB2-4931-9BA0-0492E59ED8DF}" type="presParOf" srcId="{7A7334AF-AD41-436F-8D77-D9B861090164}" destId="{726D0903-C402-41E8-BE52-2DA61238C0A5}" srcOrd="0" destOrd="0" presId="urn:microsoft.com/office/officeart/2018/2/layout/IconCircleList"/>
    <dgm:cxn modelId="{C73D703E-4104-4002-90C6-0B455A32EF9F}" type="presParOf" srcId="{726D0903-C402-41E8-BE52-2DA61238C0A5}" destId="{A78230E9-46A6-459C-8FBB-160548C226AE}" srcOrd="0" destOrd="0" presId="urn:microsoft.com/office/officeart/2018/2/layout/IconCircleList"/>
    <dgm:cxn modelId="{0ED5C1DB-F7AC-4E22-8B4F-D93EEEC89D05}" type="presParOf" srcId="{726D0903-C402-41E8-BE52-2DA61238C0A5}" destId="{5C011594-5EB5-40D3-A5AE-43659B0A597B}" srcOrd="1" destOrd="0" presId="urn:microsoft.com/office/officeart/2018/2/layout/IconCircleList"/>
    <dgm:cxn modelId="{2EFDD9F6-798A-4A98-B3A0-487F65A4BB0F}" type="presParOf" srcId="{726D0903-C402-41E8-BE52-2DA61238C0A5}" destId="{D56F199E-08B5-4F0A-9C1D-384CBE3510C8}" srcOrd="2" destOrd="0" presId="urn:microsoft.com/office/officeart/2018/2/layout/IconCircleList"/>
    <dgm:cxn modelId="{2B56BF3C-87CB-455F-A43A-1BE79C54B7B5}" type="presParOf" srcId="{726D0903-C402-41E8-BE52-2DA61238C0A5}" destId="{1C4BEFB2-0503-40D8-95C3-8EB7B68FE4CC}" srcOrd="3" destOrd="0" presId="urn:microsoft.com/office/officeart/2018/2/layout/IconCircleList"/>
    <dgm:cxn modelId="{BD816814-7B25-437E-9649-E17B43FAC54C}" type="presParOf" srcId="{7A7334AF-AD41-436F-8D77-D9B861090164}" destId="{D70AB631-C4AB-4D25-821C-1E7E55B4D427}" srcOrd="1" destOrd="0" presId="urn:microsoft.com/office/officeart/2018/2/layout/IconCircleList"/>
    <dgm:cxn modelId="{ED498211-E8DF-4156-89D3-93D63832FF64}" type="presParOf" srcId="{7A7334AF-AD41-436F-8D77-D9B861090164}" destId="{054ADA8B-B710-47BD-B5FE-7857529D7BE0}" srcOrd="2" destOrd="0" presId="urn:microsoft.com/office/officeart/2018/2/layout/IconCircleList"/>
    <dgm:cxn modelId="{BAA6C650-E9C6-434F-A164-D7353347B51B}" type="presParOf" srcId="{054ADA8B-B710-47BD-B5FE-7857529D7BE0}" destId="{41852F0F-D765-4CEE-8366-4A45DC4B714C}" srcOrd="0" destOrd="0" presId="urn:microsoft.com/office/officeart/2018/2/layout/IconCircleList"/>
    <dgm:cxn modelId="{2D44104F-C076-4B86-B491-0ECB68824EB1}" type="presParOf" srcId="{054ADA8B-B710-47BD-B5FE-7857529D7BE0}" destId="{15006D40-BE0B-4EC2-84CA-1EE48074DCFF}" srcOrd="1" destOrd="0" presId="urn:microsoft.com/office/officeart/2018/2/layout/IconCircleList"/>
    <dgm:cxn modelId="{7795E31E-E7CA-4038-AC34-BF52F414EC9B}" type="presParOf" srcId="{054ADA8B-B710-47BD-B5FE-7857529D7BE0}" destId="{0EA3B282-56E4-41C3-B758-F28970261ED4}" srcOrd="2" destOrd="0" presId="urn:microsoft.com/office/officeart/2018/2/layout/IconCircleList"/>
    <dgm:cxn modelId="{5328189E-7A0C-44C0-9B97-CBAB3FECEB36}" type="presParOf" srcId="{054ADA8B-B710-47BD-B5FE-7857529D7BE0}" destId="{C84DF71D-0586-4A81-9317-6C01CCFC6F9D}" srcOrd="3" destOrd="0" presId="urn:microsoft.com/office/officeart/2018/2/layout/IconCircleList"/>
    <dgm:cxn modelId="{AA770EB0-CA9C-49DA-B363-7B570D9653E8}" type="presParOf" srcId="{7A7334AF-AD41-436F-8D77-D9B861090164}" destId="{43967FD0-5BF3-4F93-BE7E-3716BB08DA0F}" srcOrd="3" destOrd="0" presId="urn:microsoft.com/office/officeart/2018/2/layout/IconCircleList"/>
    <dgm:cxn modelId="{E58D0B07-215A-4A90-A406-C52AF49DF3A7}" type="presParOf" srcId="{7A7334AF-AD41-436F-8D77-D9B861090164}" destId="{8595DBA7-CD1C-47AC-944A-FABC8266AE51}" srcOrd="4" destOrd="0" presId="urn:microsoft.com/office/officeart/2018/2/layout/IconCircleList"/>
    <dgm:cxn modelId="{4AD23DC2-9C70-4BCB-A25D-481EDDD809CA}" type="presParOf" srcId="{8595DBA7-CD1C-47AC-944A-FABC8266AE51}" destId="{40BAFCD3-8ADD-4E12-AD19-96CE33269119}" srcOrd="0" destOrd="0" presId="urn:microsoft.com/office/officeart/2018/2/layout/IconCircleList"/>
    <dgm:cxn modelId="{5C4B2847-9396-41A9-9821-33C228C32089}" type="presParOf" srcId="{8595DBA7-CD1C-47AC-944A-FABC8266AE51}" destId="{2F0234F8-818C-4411-AA02-4B8D90231C1F}" srcOrd="1" destOrd="0" presId="urn:microsoft.com/office/officeart/2018/2/layout/IconCircleList"/>
    <dgm:cxn modelId="{93F3453F-97B1-4B67-8E1B-01D5BCCBBFD7}" type="presParOf" srcId="{8595DBA7-CD1C-47AC-944A-FABC8266AE51}" destId="{433D094E-D11F-41DB-930B-02249A7AFE0C}" srcOrd="2" destOrd="0" presId="urn:microsoft.com/office/officeart/2018/2/layout/IconCircleList"/>
    <dgm:cxn modelId="{6E14B37E-1D0E-45B5-85AA-9E182B27823D}" type="presParOf" srcId="{8595DBA7-CD1C-47AC-944A-FABC8266AE51}" destId="{EB4221D4-1BAE-4B03-AE30-A7430F30E8E4}" srcOrd="3" destOrd="0" presId="urn:microsoft.com/office/officeart/2018/2/layout/IconCircleList"/>
    <dgm:cxn modelId="{49250F6D-3C4F-4F3E-BA86-407AF8BD6498}" type="presParOf" srcId="{7A7334AF-AD41-436F-8D77-D9B861090164}" destId="{776253A6-4DF8-40B4-B644-5C147B53B7A8}" srcOrd="5" destOrd="0" presId="urn:microsoft.com/office/officeart/2018/2/layout/IconCircleList"/>
    <dgm:cxn modelId="{F87EB6E0-DBAA-48F6-856D-2DB109221F01}" type="presParOf" srcId="{7A7334AF-AD41-436F-8D77-D9B861090164}" destId="{C4F9A13F-3E56-4C7B-9944-79062C880F11}" srcOrd="6" destOrd="0" presId="urn:microsoft.com/office/officeart/2018/2/layout/IconCircleList"/>
    <dgm:cxn modelId="{EA6FF4D7-7E21-4E08-BB02-80CD10E17777}" type="presParOf" srcId="{C4F9A13F-3E56-4C7B-9944-79062C880F11}" destId="{882AF8D8-D4F0-40A6-ACB1-8380FDDC4D9E}" srcOrd="0" destOrd="0" presId="urn:microsoft.com/office/officeart/2018/2/layout/IconCircleList"/>
    <dgm:cxn modelId="{323E1FE5-3CC8-4C3D-B6B4-B3F159A403B8}" type="presParOf" srcId="{C4F9A13F-3E56-4C7B-9944-79062C880F11}" destId="{05803664-DDBE-41F0-9A59-E321E23F12DB}" srcOrd="1" destOrd="0" presId="urn:microsoft.com/office/officeart/2018/2/layout/IconCircleList"/>
    <dgm:cxn modelId="{BF8F2109-F00C-4158-9283-3DCC8B4F35D5}" type="presParOf" srcId="{C4F9A13F-3E56-4C7B-9944-79062C880F11}" destId="{386BF949-C111-4645-B45D-B357E3478174}" srcOrd="2" destOrd="0" presId="urn:microsoft.com/office/officeart/2018/2/layout/IconCircleList"/>
    <dgm:cxn modelId="{66AA4838-9535-4C59-83BF-45EAD07D7888}" type="presParOf" srcId="{C4F9A13F-3E56-4C7B-9944-79062C880F11}" destId="{C79A445E-030A-4E36-979F-D8859D430732}" srcOrd="3" destOrd="0" presId="urn:microsoft.com/office/officeart/2018/2/layout/IconCircleList"/>
    <dgm:cxn modelId="{019B161B-906C-4A2C-89AD-D8861031013B}" type="presParOf" srcId="{7A7334AF-AD41-436F-8D77-D9B861090164}" destId="{F8B3C5A0-4EF5-429B-8FA5-00C9B1B001FE}" srcOrd="7" destOrd="0" presId="urn:microsoft.com/office/officeart/2018/2/layout/IconCircleList"/>
    <dgm:cxn modelId="{E82A75E1-EB34-4533-8889-74C3FC993E0F}" type="presParOf" srcId="{7A7334AF-AD41-436F-8D77-D9B861090164}" destId="{837BFE9D-906D-41C3-8710-EC6FD6F01E8B}" srcOrd="8" destOrd="0" presId="urn:microsoft.com/office/officeart/2018/2/layout/IconCircleList"/>
    <dgm:cxn modelId="{DD2C54C9-C401-45EB-9189-6B302FBF0FAF}" type="presParOf" srcId="{837BFE9D-906D-41C3-8710-EC6FD6F01E8B}" destId="{8C7DAC4B-63B4-413C-8E21-85189941754F}" srcOrd="0" destOrd="0" presId="urn:microsoft.com/office/officeart/2018/2/layout/IconCircleList"/>
    <dgm:cxn modelId="{D50EDB23-3297-4E9F-A2A2-17C8019EF4F7}" type="presParOf" srcId="{837BFE9D-906D-41C3-8710-EC6FD6F01E8B}" destId="{D67B79EF-F78C-4905-A7DD-97956CF280AA}" srcOrd="1" destOrd="0" presId="urn:microsoft.com/office/officeart/2018/2/layout/IconCircleList"/>
    <dgm:cxn modelId="{BE00C989-C02A-4E8E-95EF-0567F64D095E}" type="presParOf" srcId="{837BFE9D-906D-41C3-8710-EC6FD6F01E8B}" destId="{519DBA3F-DB58-4745-8D73-8A1826EB3E3B}" srcOrd="2" destOrd="0" presId="urn:microsoft.com/office/officeart/2018/2/layout/IconCircleList"/>
    <dgm:cxn modelId="{B1F4A466-4045-41D7-B743-914AC2457844}" type="presParOf" srcId="{837BFE9D-906D-41C3-8710-EC6FD6F01E8B}" destId="{A0D8776F-A85B-4685-B810-1F27616114E9}" srcOrd="3" destOrd="0" presId="urn:microsoft.com/office/officeart/2018/2/layout/IconCircleList"/>
    <dgm:cxn modelId="{2873112D-B279-45BD-B529-964C36D3754F}" type="presParOf" srcId="{7A7334AF-AD41-436F-8D77-D9B861090164}" destId="{92BBB893-5B5A-425A-B881-0DE93ECF6B41}" srcOrd="9" destOrd="0" presId="urn:microsoft.com/office/officeart/2018/2/layout/IconCircleList"/>
    <dgm:cxn modelId="{238BF866-17D4-4928-BCA8-1C4710203D41}" type="presParOf" srcId="{7A7334AF-AD41-436F-8D77-D9B861090164}" destId="{D1F46C52-8331-4C08-983F-E46D225683AA}" srcOrd="10" destOrd="0" presId="urn:microsoft.com/office/officeart/2018/2/layout/IconCircleList"/>
    <dgm:cxn modelId="{DD5D0210-B855-443D-8100-1AF08F3675F7}" type="presParOf" srcId="{D1F46C52-8331-4C08-983F-E46D225683AA}" destId="{DD86621E-7994-4DBF-93C4-2086DC743553}" srcOrd="0" destOrd="0" presId="urn:microsoft.com/office/officeart/2018/2/layout/IconCircleList"/>
    <dgm:cxn modelId="{33EE303C-25A0-4BF9-B024-BB83EBC52207}" type="presParOf" srcId="{D1F46C52-8331-4C08-983F-E46D225683AA}" destId="{6C4F2C41-1DC2-40D7-91B7-1149D55C159D}" srcOrd="1" destOrd="0" presId="urn:microsoft.com/office/officeart/2018/2/layout/IconCircleList"/>
    <dgm:cxn modelId="{51B1466A-A7F1-47B9-B94B-8D462867F028}" type="presParOf" srcId="{D1F46C52-8331-4C08-983F-E46D225683AA}" destId="{9855A8EC-F5BA-4483-81F1-F7BBABEFAD1B}" srcOrd="2" destOrd="0" presId="urn:microsoft.com/office/officeart/2018/2/layout/IconCircleList"/>
    <dgm:cxn modelId="{9CCD0BFF-7A5E-4FD3-AF44-B83FC3702C19}" type="presParOf" srcId="{D1F46C52-8331-4C08-983F-E46D225683AA}" destId="{6AF0EABE-4E8D-44A6-B1F7-DCFB01C3362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230E9-46A6-459C-8FBB-160548C226AE}">
      <dsp:nvSpPr>
        <dsp:cNvPr id="0" name=""/>
        <dsp:cNvSpPr/>
      </dsp:nvSpPr>
      <dsp:spPr>
        <a:xfrm>
          <a:off x="5204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5C011594-5EB5-40D3-A5AE-43659B0A597B}">
      <dsp:nvSpPr>
        <dsp:cNvPr id="0" name=""/>
        <dsp:cNvSpPr/>
      </dsp:nvSpPr>
      <dsp:spPr>
        <a:xfrm>
          <a:off x="183993" y="851263"/>
          <a:ext cx="364437" cy="364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4BEFB2-0503-40D8-95C3-8EB7B68FE4CC}">
      <dsp:nvSpPr>
        <dsp:cNvPr id="0" name=""/>
        <dsp:cNvSpPr/>
      </dsp:nvSpPr>
      <dsp:spPr>
        <a:xfrm>
          <a:off x="81502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aware of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719312"/>
        <a:ext cx="1481087" cy="628340"/>
      </dsp:txXfrm>
    </dsp:sp>
    <dsp:sp modelId="{41852F0F-D765-4CEE-8366-4A45DC4B714C}">
      <dsp:nvSpPr>
        <dsp:cNvPr id="0" name=""/>
        <dsp:cNvSpPr/>
      </dsp:nvSpPr>
      <dsp:spPr>
        <a:xfrm>
          <a:off x="255418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15006D40-BE0B-4EC2-84CA-1EE48074DCFF}">
      <dsp:nvSpPr>
        <dsp:cNvPr id="0" name=""/>
        <dsp:cNvSpPr/>
      </dsp:nvSpPr>
      <dsp:spPr>
        <a:xfrm>
          <a:off x="2686133" y="851263"/>
          <a:ext cx="364437" cy="364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4DF71D-0586-4A81-9317-6C01CCFC6F9D}">
      <dsp:nvSpPr>
        <dsp:cNvPr id="0" name=""/>
        <dsp:cNvSpPr/>
      </dsp:nvSpPr>
      <dsp:spPr>
        <a:xfrm>
          <a:off x="331716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friendly and patient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719312"/>
        <a:ext cx="1481087" cy="628340"/>
      </dsp:txXfrm>
    </dsp:sp>
    <dsp:sp modelId="{40BAFCD3-8ADD-4E12-AD19-96CE33269119}">
      <dsp:nvSpPr>
        <dsp:cNvPr id="0" name=""/>
        <dsp:cNvSpPr/>
      </dsp:nvSpPr>
      <dsp:spPr>
        <a:xfrm>
          <a:off x="5204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2F0234F8-818C-4411-AA02-4B8D90231C1F}">
      <dsp:nvSpPr>
        <dsp:cNvPr id="0" name=""/>
        <dsp:cNvSpPr/>
      </dsp:nvSpPr>
      <dsp:spPr>
        <a:xfrm>
          <a:off x="183993" y="2335693"/>
          <a:ext cx="364437" cy="364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4221D4-1BAE-4B03-AE30-A7430F30E8E4}">
      <dsp:nvSpPr>
        <dsp:cNvPr id="0" name=""/>
        <dsp:cNvSpPr/>
      </dsp:nvSpPr>
      <dsp:spPr>
        <a:xfrm>
          <a:off x="81502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welcoming and respectful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2203742"/>
        <a:ext cx="1481087" cy="628340"/>
      </dsp:txXfrm>
    </dsp:sp>
    <dsp:sp modelId="{882AF8D8-D4F0-40A6-ACB1-8380FDDC4D9E}">
      <dsp:nvSpPr>
        <dsp:cNvPr id="0" name=""/>
        <dsp:cNvSpPr/>
      </dsp:nvSpPr>
      <dsp:spPr>
        <a:xfrm>
          <a:off x="255418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05803664-DDBE-41F0-9A59-E321E23F12DB}">
      <dsp:nvSpPr>
        <dsp:cNvPr id="0" name=""/>
        <dsp:cNvSpPr/>
      </dsp:nvSpPr>
      <dsp:spPr>
        <a:xfrm>
          <a:off x="2686133" y="2335693"/>
          <a:ext cx="364437" cy="3644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9A445E-030A-4E36-979F-D8859D430732}">
      <dsp:nvSpPr>
        <dsp:cNvPr id="0" name=""/>
        <dsp:cNvSpPr/>
      </dsp:nvSpPr>
      <dsp:spPr>
        <a:xfrm>
          <a:off x="331716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open to all questions and viewpoints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2203742"/>
        <a:ext cx="1481087" cy="628340"/>
      </dsp:txXfrm>
    </dsp:sp>
    <dsp:sp modelId="{8C7DAC4B-63B4-413C-8E21-85189941754F}">
      <dsp:nvSpPr>
        <dsp:cNvPr id="0" name=""/>
        <dsp:cNvSpPr/>
      </dsp:nvSpPr>
      <dsp:spPr>
        <a:xfrm>
          <a:off x="5204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D67B79EF-F78C-4905-A7DD-97956CF280AA}">
      <dsp:nvSpPr>
        <dsp:cNvPr id="0" name=""/>
        <dsp:cNvSpPr/>
      </dsp:nvSpPr>
      <dsp:spPr>
        <a:xfrm>
          <a:off x="183993" y="3820124"/>
          <a:ext cx="364437" cy="3644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D8776F-A85B-4685-B810-1F27616114E9}">
      <dsp:nvSpPr>
        <dsp:cNvPr id="0" name=""/>
        <dsp:cNvSpPr/>
      </dsp:nvSpPr>
      <dsp:spPr>
        <a:xfrm>
          <a:off x="81502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understanding of differences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3688172"/>
        <a:ext cx="1481087" cy="628340"/>
      </dsp:txXfrm>
    </dsp:sp>
    <dsp:sp modelId="{DD86621E-7994-4DBF-93C4-2086DC743553}">
      <dsp:nvSpPr>
        <dsp:cNvPr id="0" name=""/>
        <dsp:cNvSpPr/>
      </dsp:nvSpPr>
      <dsp:spPr>
        <a:xfrm>
          <a:off x="255418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6C4F2C41-1DC2-40D7-91B7-1149D55C159D}">
      <dsp:nvSpPr>
        <dsp:cNvPr id="0" name=""/>
        <dsp:cNvSpPr/>
      </dsp:nvSpPr>
      <dsp:spPr>
        <a:xfrm>
          <a:off x="2686133" y="3820124"/>
          <a:ext cx="364437" cy="3644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F0EABE-4E8D-44A6-B1F7-DCFB01C33624}">
      <dsp:nvSpPr>
        <dsp:cNvPr id="0" name=""/>
        <dsp:cNvSpPr/>
      </dsp:nvSpPr>
      <dsp:spPr>
        <a:xfrm>
          <a:off x="331716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u="sng" kern="1200" dirty="0">
              <a:solidFill>
                <a:schemeClr val="tx1"/>
              </a:solidFill>
              <a:latin typeface="Segoe UI" panose="020B0502040204020203" pitchFamily="34" charset="0"/>
              <a:cs typeface="Segoe UI" panose="020B0502040204020203" pitchFamily="34" charset="0"/>
            </a:rPr>
            <a:t>Be kind</a:t>
          </a:r>
          <a:r>
            <a:rPr lang="en-GB" sz="1200" b="1" i="0" u="none" kern="1200" dirty="0">
              <a:solidFill>
                <a:schemeClr val="tx1"/>
              </a:solidFill>
              <a:latin typeface="Segoe UI" panose="020B0502040204020203" pitchFamily="34" charset="0"/>
              <a:cs typeface="Segoe UI" panose="020B0502040204020203" pitchFamily="34" charset="0"/>
            </a:rPr>
            <a:t> </a:t>
          </a:r>
          <a:r>
            <a:rPr lang="en-GB" sz="1200" b="0" i="0" u="none" kern="1200" dirty="0">
              <a:solidFill>
                <a:schemeClr val="tx1"/>
              </a:solidFill>
              <a:latin typeface="Segoe UI" panose="020B0502040204020203" pitchFamily="34" charset="0"/>
              <a:cs typeface="Segoe UI" panose="020B0502040204020203" pitchFamily="34" charset="0"/>
            </a:rPr>
            <a:t>and considerate to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3688172"/>
        <a:ext cx="1481087" cy="628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230E9-46A6-459C-8FBB-160548C226AE}">
      <dsp:nvSpPr>
        <dsp:cNvPr id="0" name=""/>
        <dsp:cNvSpPr/>
      </dsp:nvSpPr>
      <dsp:spPr>
        <a:xfrm>
          <a:off x="265916" y="873930"/>
          <a:ext cx="918765" cy="918765"/>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5C011594-5EB5-40D3-A5AE-43659B0A597B}">
      <dsp:nvSpPr>
        <dsp:cNvPr id="0" name=""/>
        <dsp:cNvSpPr/>
      </dsp:nvSpPr>
      <dsp:spPr>
        <a:xfrm>
          <a:off x="458857" y="1066871"/>
          <a:ext cx="532884" cy="53288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4BEFB2-0503-40D8-95C3-8EB7B68FE4CC}">
      <dsp:nvSpPr>
        <dsp:cNvPr id="0" name=""/>
        <dsp:cNvSpPr/>
      </dsp:nvSpPr>
      <dsp:spPr>
        <a:xfrm>
          <a:off x="1381561" y="873930"/>
          <a:ext cx="2165662" cy="918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0" i="0" kern="1200">
              <a:solidFill>
                <a:schemeClr val="tx1"/>
              </a:solidFill>
              <a:latin typeface="Segoe UI" panose="020B0502040204020203" pitchFamily="34" charset="0"/>
              <a:cs typeface="Segoe UI" panose="020B0502040204020203" pitchFamily="34" charset="0"/>
            </a:rPr>
            <a:t>Be aware of others</a:t>
          </a:r>
          <a:endParaRPr lang="en-US" sz="1800" b="0" i="0" kern="1200">
            <a:solidFill>
              <a:schemeClr val="tx1"/>
            </a:solidFill>
            <a:latin typeface="Segoe UI" panose="020B0502040204020203" pitchFamily="34" charset="0"/>
            <a:cs typeface="Segoe UI" panose="020B0502040204020203" pitchFamily="34" charset="0"/>
          </a:endParaRPr>
        </a:p>
      </dsp:txBody>
      <dsp:txXfrm>
        <a:off x="1381561" y="873930"/>
        <a:ext cx="2165662" cy="918765"/>
      </dsp:txXfrm>
    </dsp:sp>
    <dsp:sp modelId="{41852F0F-D765-4CEE-8366-4A45DC4B714C}">
      <dsp:nvSpPr>
        <dsp:cNvPr id="0" name=""/>
        <dsp:cNvSpPr/>
      </dsp:nvSpPr>
      <dsp:spPr>
        <a:xfrm>
          <a:off x="3924574" y="873930"/>
          <a:ext cx="918765" cy="918765"/>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15006D40-BE0B-4EC2-84CA-1EE48074DCFF}">
      <dsp:nvSpPr>
        <dsp:cNvPr id="0" name=""/>
        <dsp:cNvSpPr/>
      </dsp:nvSpPr>
      <dsp:spPr>
        <a:xfrm>
          <a:off x="4117514" y="1066871"/>
          <a:ext cx="532884" cy="532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4DF71D-0586-4A81-9317-6C01CCFC6F9D}">
      <dsp:nvSpPr>
        <dsp:cNvPr id="0" name=""/>
        <dsp:cNvSpPr/>
      </dsp:nvSpPr>
      <dsp:spPr>
        <a:xfrm>
          <a:off x="5040218" y="873930"/>
          <a:ext cx="2165662" cy="918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0" i="0" kern="1200">
              <a:solidFill>
                <a:schemeClr val="tx1"/>
              </a:solidFill>
              <a:latin typeface="Segoe UI" panose="020B0502040204020203" pitchFamily="34" charset="0"/>
              <a:cs typeface="Segoe UI" panose="020B0502040204020203" pitchFamily="34" charset="0"/>
            </a:rPr>
            <a:t>Be friendly and patient </a:t>
          </a:r>
          <a:endParaRPr lang="en-US" sz="1800" b="0" i="0" kern="1200">
            <a:solidFill>
              <a:schemeClr val="tx1"/>
            </a:solidFill>
            <a:latin typeface="Segoe UI" panose="020B0502040204020203" pitchFamily="34" charset="0"/>
            <a:cs typeface="Segoe UI" panose="020B0502040204020203" pitchFamily="34" charset="0"/>
          </a:endParaRPr>
        </a:p>
      </dsp:txBody>
      <dsp:txXfrm>
        <a:off x="5040218" y="873930"/>
        <a:ext cx="2165662" cy="918765"/>
      </dsp:txXfrm>
    </dsp:sp>
    <dsp:sp modelId="{40BAFCD3-8ADD-4E12-AD19-96CE33269119}">
      <dsp:nvSpPr>
        <dsp:cNvPr id="0" name=""/>
        <dsp:cNvSpPr/>
      </dsp:nvSpPr>
      <dsp:spPr>
        <a:xfrm>
          <a:off x="7583231" y="873930"/>
          <a:ext cx="918765" cy="918765"/>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2F0234F8-818C-4411-AA02-4B8D90231C1F}">
      <dsp:nvSpPr>
        <dsp:cNvPr id="0" name=""/>
        <dsp:cNvSpPr/>
      </dsp:nvSpPr>
      <dsp:spPr>
        <a:xfrm>
          <a:off x="7776172" y="1066871"/>
          <a:ext cx="532884" cy="532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4221D4-1BAE-4B03-AE30-A7430F30E8E4}">
      <dsp:nvSpPr>
        <dsp:cNvPr id="0" name=""/>
        <dsp:cNvSpPr/>
      </dsp:nvSpPr>
      <dsp:spPr>
        <a:xfrm>
          <a:off x="8698875" y="873930"/>
          <a:ext cx="2165662" cy="918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0" i="0" kern="1200">
              <a:solidFill>
                <a:schemeClr val="tx1"/>
              </a:solidFill>
              <a:latin typeface="Segoe UI" panose="020B0502040204020203" pitchFamily="34" charset="0"/>
              <a:cs typeface="Segoe UI" panose="020B0502040204020203" pitchFamily="34" charset="0"/>
            </a:rPr>
            <a:t>Be welcoming and respectful </a:t>
          </a:r>
          <a:endParaRPr lang="en-US" sz="1800" b="0" i="0" kern="1200">
            <a:solidFill>
              <a:schemeClr val="tx1"/>
            </a:solidFill>
            <a:latin typeface="Segoe UI" panose="020B0502040204020203" pitchFamily="34" charset="0"/>
            <a:cs typeface="Segoe UI" panose="020B0502040204020203" pitchFamily="34" charset="0"/>
          </a:endParaRPr>
        </a:p>
      </dsp:txBody>
      <dsp:txXfrm>
        <a:off x="8698875" y="873930"/>
        <a:ext cx="2165662" cy="918765"/>
      </dsp:txXfrm>
    </dsp:sp>
    <dsp:sp modelId="{882AF8D8-D4F0-40A6-ACB1-8380FDDC4D9E}">
      <dsp:nvSpPr>
        <dsp:cNvPr id="0" name=""/>
        <dsp:cNvSpPr/>
      </dsp:nvSpPr>
      <dsp:spPr>
        <a:xfrm>
          <a:off x="265916" y="2527054"/>
          <a:ext cx="918765" cy="918765"/>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05803664-DDBE-41F0-9A59-E321E23F12DB}">
      <dsp:nvSpPr>
        <dsp:cNvPr id="0" name=""/>
        <dsp:cNvSpPr/>
      </dsp:nvSpPr>
      <dsp:spPr>
        <a:xfrm>
          <a:off x="458857" y="2719995"/>
          <a:ext cx="532884" cy="5328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9A445E-030A-4E36-979F-D8859D430732}">
      <dsp:nvSpPr>
        <dsp:cNvPr id="0" name=""/>
        <dsp:cNvSpPr/>
      </dsp:nvSpPr>
      <dsp:spPr>
        <a:xfrm>
          <a:off x="1381561" y="2527054"/>
          <a:ext cx="2165662" cy="918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0" i="0" kern="1200">
              <a:solidFill>
                <a:schemeClr val="tx1"/>
              </a:solidFill>
              <a:latin typeface="Segoe UI" panose="020B0502040204020203" pitchFamily="34" charset="0"/>
              <a:cs typeface="Segoe UI" panose="020B0502040204020203" pitchFamily="34" charset="0"/>
            </a:rPr>
            <a:t>Be open to all questions and viewpoints</a:t>
          </a:r>
          <a:endParaRPr lang="en-US" sz="1800" b="0" i="0" kern="1200">
            <a:solidFill>
              <a:schemeClr val="tx1"/>
            </a:solidFill>
            <a:latin typeface="Segoe UI" panose="020B0502040204020203" pitchFamily="34" charset="0"/>
            <a:cs typeface="Segoe UI" panose="020B0502040204020203" pitchFamily="34" charset="0"/>
          </a:endParaRPr>
        </a:p>
      </dsp:txBody>
      <dsp:txXfrm>
        <a:off x="1381561" y="2527054"/>
        <a:ext cx="2165662" cy="918765"/>
      </dsp:txXfrm>
    </dsp:sp>
    <dsp:sp modelId="{8C7DAC4B-63B4-413C-8E21-85189941754F}">
      <dsp:nvSpPr>
        <dsp:cNvPr id="0" name=""/>
        <dsp:cNvSpPr/>
      </dsp:nvSpPr>
      <dsp:spPr>
        <a:xfrm>
          <a:off x="3924574" y="2527054"/>
          <a:ext cx="918765" cy="918765"/>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D67B79EF-F78C-4905-A7DD-97956CF280AA}">
      <dsp:nvSpPr>
        <dsp:cNvPr id="0" name=""/>
        <dsp:cNvSpPr/>
      </dsp:nvSpPr>
      <dsp:spPr>
        <a:xfrm>
          <a:off x="4117514" y="2719995"/>
          <a:ext cx="532884" cy="5328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D8776F-A85B-4685-B810-1F27616114E9}">
      <dsp:nvSpPr>
        <dsp:cNvPr id="0" name=""/>
        <dsp:cNvSpPr/>
      </dsp:nvSpPr>
      <dsp:spPr>
        <a:xfrm>
          <a:off x="5040218" y="2527054"/>
          <a:ext cx="2165662" cy="918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0" i="0" kern="1200">
              <a:solidFill>
                <a:schemeClr val="tx1"/>
              </a:solidFill>
              <a:latin typeface="Segoe UI" panose="020B0502040204020203" pitchFamily="34" charset="0"/>
              <a:cs typeface="Segoe UI" panose="020B0502040204020203" pitchFamily="34" charset="0"/>
            </a:rPr>
            <a:t>Be understanding of differences</a:t>
          </a:r>
          <a:endParaRPr lang="en-US" sz="1800" b="0" i="0" kern="1200">
            <a:solidFill>
              <a:schemeClr val="tx1"/>
            </a:solidFill>
            <a:latin typeface="Segoe UI" panose="020B0502040204020203" pitchFamily="34" charset="0"/>
            <a:cs typeface="Segoe UI" panose="020B0502040204020203" pitchFamily="34" charset="0"/>
          </a:endParaRPr>
        </a:p>
      </dsp:txBody>
      <dsp:txXfrm>
        <a:off x="5040218" y="2527054"/>
        <a:ext cx="2165662" cy="918765"/>
      </dsp:txXfrm>
    </dsp:sp>
    <dsp:sp modelId="{DD86621E-7994-4DBF-93C4-2086DC743553}">
      <dsp:nvSpPr>
        <dsp:cNvPr id="0" name=""/>
        <dsp:cNvSpPr/>
      </dsp:nvSpPr>
      <dsp:spPr>
        <a:xfrm>
          <a:off x="7583231" y="2527054"/>
          <a:ext cx="918765" cy="918765"/>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6C4F2C41-1DC2-40D7-91B7-1149D55C159D}">
      <dsp:nvSpPr>
        <dsp:cNvPr id="0" name=""/>
        <dsp:cNvSpPr/>
      </dsp:nvSpPr>
      <dsp:spPr>
        <a:xfrm>
          <a:off x="7776172" y="2719995"/>
          <a:ext cx="532884" cy="5328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F0EABE-4E8D-44A6-B1F7-DCFB01C33624}">
      <dsp:nvSpPr>
        <dsp:cNvPr id="0" name=""/>
        <dsp:cNvSpPr/>
      </dsp:nvSpPr>
      <dsp:spPr>
        <a:xfrm>
          <a:off x="8698875" y="2527054"/>
          <a:ext cx="2165662" cy="918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b="0" i="0" u="sng" kern="1200">
              <a:solidFill>
                <a:schemeClr val="tx1"/>
              </a:solidFill>
              <a:latin typeface="Segoe UI" panose="020B0502040204020203" pitchFamily="34" charset="0"/>
              <a:cs typeface="Segoe UI" panose="020B0502040204020203" pitchFamily="34" charset="0"/>
            </a:rPr>
            <a:t>Be kind</a:t>
          </a:r>
          <a:r>
            <a:rPr lang="en-GB" sz="1800" b="1" i="0" u="none" kern="1200">
              <a:solidFill>
                <a:schemeClr val="tx1"/>
              </a:solidFill>
              <a:latin typeface="Segoe UI" panose="020B0502040204020203" pitchFamily="34" charset="0"/>
              <a:cs typeface="Segoe UI" panose="020B0502040204020203" pitchFamily="34" charset="0"/>
            </a:rPr>
            <a:t> </a:t>
          </a:r>
          <a:r>
            <a:rPr lang="en-GB" sz="1800" b="0" i="0" u="none" kern="1200">
              <a:solidFill>
                <a:schemeClr val="tx1"/>
              </a:solidFill>
              <a:latin typeface="Segoe UI" panose="020B0502040204020203" pitchFamily="34" charset="0"/>
              <a:cs typeface="Segoe UI" panose="020B0502040204020203" pitchFamily="34" charset="0"/>
            </a:rPr>
            <a:t>and considerate to others</a:t>
          </a:r>
          <a:endParaRPr lang="en-US" sz="1800" b="0" i="0" kern="1200">
            <a:solidFill>
              <a:schemeClr val="tx1"/>
            </a:solidFill>
            <a:latin typeface="Segoe UI" panose="020B0502040204020203" pitchFamily="34" charset="0"/>
            <a:cs typeface="Segoe UI" panose="020B0502040204020203" pitchFamily="34" charset="0"/>
          </a:endParaRPr>
        </a:p>
      </dsp:txBody>
      <dsp:txXfrm>
        <a:off x="8698875" y="2527054"/>
        <a:ext cx="2165662" cy="91876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E0DF3A-8A70-0241-80BE-ED51F1826B05}" type="datetimeFigureOut">
              <a:rPr lang="en-US" smtClean="0"/>
              <a:t>5/10/2021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F95792-B08D-F246-B172-1311205253D6}" type="slidenum">
              <a:rPr lang="en-US" smtClean="0"/>
              <a:t>‹#›</a:t>
            </a:fld>
            <a:endParaRPr lang="en-US"/>
          </a:p>
        </p:txBody>
      </p:sp>
    </p:spTree>
    <p:extLst>
      <p:ext uri="{BB962C8B-B14F-4D97-AF65-F5344CB8AC3E}">
        <p14:creationId xmlns:p14="http://schemas.microsoft.com/office/powerpoint/2010/main" val="1325484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3CE64-876D-3D42-82DA-6E261DF78C3E}" type="datetimeFigureOut">
              <a:rPr lang="en-US" smtClean="0"/>
              <a:t>5/10/2021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B30A2-B2EC-EB45-96A6-4ADB444348B5}" type="slidenum">
              <a:rPr lang="en-US" smtClean="0"/>
              <a:t>‹#›</a:t>
            </a:fld>
            <a:endParaRPr lang="en-US"/>
          </a:p>
        </p:txBody>
      </p:sp>
    </p:spTree>
    <p:extLst>
      <p:ext uri="{BB962C8B-B14F-4D97-AF65-F5344CB8AC3E}">
        <p14:creationId xmlns:p14="http://schemas.microsoft.com/office/powerpoint/2010/main" val="2052904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B30A2-B2EC-EB45-96A6-4ADB444348B5}" type="slidenum">
              <a:rPr lang="en-US" smtClean="0"/>
              <a:t>9</a:t>
            </a:fld>
            <a:endParaRPr lang="en-US"/>
          </a:p>
        </p:txBody>
      </p:sp>
    </p:spTree>
    <p:extLst>
      <p:ext uri="{BB962C8B-B14F-4D97-AF65-F5344CB8AC3E}">
        <p14:creationId xmlns:p14="http://schemas.microsoft.com/office/powerpoint/2010/main" val="2581091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B30A2-B2EC-EB45-96A6-4ADB444348B5}" type="slidenum">
              <a:rPr lang="en-US" smtClean="0"/>
              <a:t>15</a:t>
            </a:fld>
            <a:endParaRPr lang="en-US"/>
          </a:p>
        </p:txBody>
      </p:sp>
    </p:spTree>
    <p:extLst>
      <p:ext uri="{BB962C8B-B14F-4D97-AF65-F5344CB8AC3E}">
        <p14:creationId xmlns:p14="http://schemas.microsoft.com/office/powerpoint/2010/main" val="3955904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B30A2-B2EC-EB45-96A6-4ADB444348B5}" type="slidenum">
              <a:rPr lang="en-US" smtClean="0"/>
              <a:t>18</a:t>
            </a:fld>
            <a:endParaRPr lang="en-US"/>
          </a:p>
        </p:txBody>
      </p:sp>
    </p:spTree>
    <p:extLst>
      <p:ext uri="{BB962C8B-B14F-4D97-AF65-F5344CB8AC3E}">
        <p14:creationId xmlns:p14="http://schemas.microsoft.com/office/powerpoint/2010/main" val="2427132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B30A2-B2EC-EB45-96A6-4ADB444348B5}" type="slidenum">
              <a:rPr lang="en-US" smtClean="0"/>
              <a:t>24</a:t>
            </a:fld>
            <a:endParaRPr lang="en-US"/>
          </a:p>
        </p:txBody>
      </p:sp>
    </p:spTree>
    <p:extLst>
      <p:ext uri="{BB962C8B-B14F-4D97-AF65-F5344CB8AC3E}">
        <p14:creationId xmlns:p14="http://schemas.microsoft.com/office/powerpoint/2010/main" val="292068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B30A2-B2EC-EB45-96A6-4ADB444348B5}" type="slidenum">
              <a:rPr lang="en-US" smtClean="0"/>
              <a:t>27</a:t>
            </a:fld>
            <a:endParaRPr lang="en-US"/>
          </a:p>
        </p:txBody>
      </p:sp>
    </p:spTree>
    <p:extLst>
      <p:ext uri="{BB962C8B-B14F-4D97-AF65-F5344CB8AC3E}">
        <p14:creationId xmlns:p14="http://schemas.microsoft.com/office/powerpoint/2010/main" val="540026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B30A2-B2EC-EB45-96A6-4ADB444348B5}" type="slidenum">
              <a:rPr lang="en-US" smtClean="0"/>
              <a:t>28</a:t>
            </a:fld>
            <a:endParaRPr lang="en-US"/>
          </a:p>
        </p:txBody>
      </p:sp>
    </p:spTree>
    <p:extLst>
      <p:ext uri="{BB962C8B-B14F-4D97-AF65-F5344CB8AC3E}">
        <p14:creationId xmlns:p14="http://schemas.microsoft.com/office/powerpoint/2010/main" val="217108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B30A2-B2EC-EB45-96A6-4ADB444348B5}" type="slidenum">
              <a:rPr lang="en-US" smtClean="0"/>
              <a:t>29</a:t>
            </a:fld>
            <a:endParaRPr lang="en-US"/>
          </a:p>
        </p:txBody>
      </p:sp>
    </p:spTree>
    <p:extLst>
      <p:ext uri="{BB962C8B-B14F-4D97-AF65-F5344CB8AC3E}">
        <p14:creationId xmlns:p14="http://schemas.microsoft.com/office/powerpoint/2010/main" val="1141893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B30A2-B2EC-EB45-96A6-4ADB444348B5}" type="slidenum">
              <a:rPr lang="en-US" smtClean="0"/>
              <a:t>30</a:t>
            </a:fld>
            <a:endParaRPr lang="en-US"/>
          </a:p>
        </p:txBody>
      </p:sp>
    </p:spTree>
    <p:extLst>
      <p:ext uri="{BB962C8B-B14F-4D97-AF65-F5344CB8AC3E}">
        <p14:creationId xmlns:p14="http://schemas.microsoft.com/office/powerpoint/2010/main" val="2739221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591113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7945184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77374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59772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674686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spTree>
    <p:extLst>
      <p:ext uri="{BB962C8B-B14F-4D97-AF65-F5344CB8AC3E}">
        <p14:creationId xmlns:p14="http://schemas.microsoft.com/office/powerpoint/2010/main" val="2088803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spTree>
    <p:extLst>
      <p:ext uri="{BB962C8B-B14F-4D97-AF65-F5344CB8AC3E}">
        <p14:creationId xmlns:p14="http://schemas.microsoft.com/office/powerpoint/2010/main" val="914464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graphicFrame>
        <p:nvGraphicFramePr>
          <p:cNvPr id="5" name="Chart 4"/>
          <p:cNvGraphicFramePr/>
          <p:nvPr userDrawn="1">
            <p:extLst>
              <p:ext uri="{D42A27DB-BD31-4B8C-83A1-F6EECF244321}">
                <p14:modId xmlns:p14="http://schemas.microsoft.com/office/powerpoint/2010/main" val="818024331"/>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extLst>
              <p:ext uri="{D42A27DB-BD31-4B8C-83A1-F6EECF244321}">
                <p14:modId xmlns:p14="http://schemas.microsoft.com/office/powerpoint/2010/main" val="315751602"/>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extLst>
              <p:ext uri="{D42A27DB-BD31-4B8C-83A1-F6EECF244321}">
                <p14:modId xmlns:p14="http://schemas.microsoft.com/office/powerpoint/2010/main" val="70811414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extLst>
              <p:ext uri="{D42A27DB-BD31-4B8C-83A1-F6EECF244321}">
                <p14:modId xmlns:p14="http://schemas.microsoft.com/office/powerpoint/2010/main" val="405083077"/>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userDrawn="1"/>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spTree>
    <p:extLst>
      <p:ext uri="{BB962C8B-B14F-4D97-AF65-F5344CB8AC3E}">
        <p14:creationId xmlns:p14="http://schemas.microsoft.com/office/powerpoint/2010/main" val="18041165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a:t>
            </a:r>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userDrawn="1">
            <p:extLst>
              <p:ext uri="{D42A27DB-BD31-4B8C-83A1-F6EECF244321}">
                <p14:modId xmlns:p14="http://schemas.microsoft.com/office/powerpoint/2010/main" val="1350045900"/>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76163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sp>
        <p:nvSpPr>
          <p:cNvPr id="6" name="Rectangle 5"/>
          <p:cNvSpPr/>
          <p:nvPr userDrawn="1"/>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95680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graphicFrame>
        <p:nvGraphicFramePr>
          <p:cNvPr id="5" name="Table 4"/>
          <p:cNvGraphicFramePr>
            <a:graphicFrameLocks noGrp="1"/>
          </p:cNvGraphicFramePr>
          <p:nvPr userDrawn="1">
            <p:extLst>
              <p:ext uri="{D42A27DB-BD31-4B8C-83A1-F6EECF244321}">
                <p14:modId xmlns:p14="http://schemas.microsoft.com/office/powerpoint/2010/main" val="1795511793"/>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15254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53284714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spTree>
    <p:extLst>
      <p:ext uri="{BB962C8B-B14F-4D97-AF65-F5344CB8AC3E}">
        <p14:creationId xmlns:p14="http://schemas.microsoft.com/office/powerpoint/2010/main" val="21055434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59310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968170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DC11-FF4F-40B8-8A2A-E6DAD9ECA50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7188D3-6D70-4DFD-A584-E5F3A1A385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7669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623683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userDrawn="1"/>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sp>
        <p:nvSpPr>
          <p:cNvPr id="25" name="Rectangle 24"/>
          <p:cNvSpPr/>
          <p:nvPr userDrawn="1"/>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880682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endParaRPr lang="en-US"/>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a:t>
            </a:r>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74547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endParaRPr lang="en-US"/>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a:t>
            </a:r>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799064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endParaRPr lang="en-US"/>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a:t>
            </a:r>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43330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grpSp>
        <p:nvGrpSpPr>
          <p:cNvPr id="33" name="Group 32"/>
          <p:cNvGrpSpPr/>
          <p:nvPr userDrawn="1"/>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323948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604099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080676"/>
      </p:ext>
    </p:extLst>
  </p:cSld>
  <p:clrMap bg1="lt1" tx1="dk1" bg2="lt2" tx2="dk2" accent1="accent1" accent2="accent2" accent3="accent3" accent4="accent4" accent5="accent5" accent6="accent6" hlink="hlink" folHlink="folHlink"/>
  <p:sldLayoutIdLst>
    <p:sldLayoutId id="2147483694" r:id="rId1"/>
    <p:sldLayoutId id="2147483710" r:id="rId2"/>
    <p:sldLayoutId id="2147483666" r:id="rId3"/>
    <p:sldLayoutId id="2147483707" r:id="rId4"/>
    <p:sldLayoutId id="2147483696" r:id="rId5"/>
    <p:sldLayoutId id="2147483697" r:id="rId6"/>
    <p:sldLayoutId id="2147483698" r:id="rId7"/>
    <p:sldLayoutId id="2147483699" r:id="rId8"/>
    <p:sldLayoutId id="2147483667" r:id="rId9"/>
    <p:sldLayoutId id="2147483669" r:id="rId10"/>
    <p:sldLayoutId id="2147483672" r:id="rId11"/>
    <p:sldLayoutId id="2147483692" r:id="rId12"/>
    <p:sldLayoutId id="2147483695" r:id="rId13"/>
    <p:sldLayoutId id="2147483700" r:id="rId14"/>
    <p:sldLayoutId id="2147483701" r:id="rId15"/>
    <p:sldLayoutId id="2147483702" r:id="rId16"/>
    <p:sldLayoutId id="2147483703" r:id="rId17"/>
    <p:sldLayoutId id="2147483704" r:id="rId18"/>
    <p:sldLayoutId id="2147483705" r:id="rId19"/>
    <p:sldLayoutId id="2147483706" r:id="rId20"/>
    <p:sldLayoutId id="2147483709" r:id="rId21"/>
    <p:sldLayoutId id="2147483678" r:id="rId22"/>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tiled wall&#10;&#10;Description automatically generated">
            <a:extLst>
              <a:ext uri="{FF2B5EF4-FFF2-40B4-BE49-F238E27FC236}">
                <a16:creationId xmlns:a16="http://schemas.microsoft.com/office/drawing/2014/main" id="{B837406D-B195-844B-9971-7B55188D8F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7831818"/>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aka.ms/WindowsSSLinux-8"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file:///\\wsl$"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7.jpeg"/><Relationship Id="rId4" Type="http://schemas.openxmlformats.org/officeDocument/2006/relationships/hyperlink" Target="https://git-scm.com/download/win"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daily.dev/blog/5-node-js-express-tutorials-to-go-from-beginner-to-expert" TargetMode="External"/><Relationship Id="rId5" Type="http://schemas.openxmlformats.org/officeDocument/2006/relationships/hyperlink" Target="https://docs.microsoft.com/en-us/windows/wsl/install-win10" TargetMode="External"/><Relationship Id="rId4" Type="http://schemas.openxmlformats.org/officeDocument/2006/relationships/hyperlink" Target="https://aka.ms/WindowsSSLinux-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Layout" Target="../slideLayouts/slideLayout14.xml"/><Relationship Id="rId5" Type="http://schemas.openxmlformats.org/officeDocument/2006/relationships/image" Target="../media/image41.emf"/><Relationship Id="rId4"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Reactor/Survey"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15F0E40-CB2C-45A9-8481-91F276E83071}"/>
              </a:ext>
            </a:extLst>
          </p:cNvPr>
          <p:cNvSpPr>
            <a:spLocks noGrp="1"/>
          </p:cNvSpPr>
          <p:nvPr>
            <p:ph type="title"/>
          </p:nvPr>
        </p:nvSpPr>
        <p:spPr>
          <a:xfrm>
            <a:off x="448257" y="3220685"/>
            <a:ext cx="11653523" cy="1270732"/>
          </a:xfrm>
        </p:spPr>
        <p:txBody>
          <a:bodyPr/>
          <a:lstStyle/>
          <a:p>
            <a:r>
              <a:rPr lang="en-US" dirty="0">
                <a:solidFill>
                  <a:schemeClr val="bg1"/>
                </a:solidFill>
              </a:rPr>
              <a:t>Microsoft Reactor</a:t>
            </a:r>
            <a:br>
              <a:rPr lang="en-US" dirty="0">
                <a:solidFill>
                  <a:schemeClr val="bg1"/>
                </a:solidFill>
              </a:rPr>
            </a:br>
            <a:r>
              <a:rPr lang="en-US" dirty="0">
                <a:solidFill>
                  <a:schemeClr val="bg1"/>
                </a:solidFill>
              </a:rPr>
              <a:t>Get Started with Windows Subsystem for Linux</a:t>
            </a:r>
          </a:p>
        </p:txBody>
      </p:sp>
      <p:sp>
        <p:nvSpPr>
          <p:cNvPr id="4" name="Rectangle 3"/>
          <p:cNvSpPr/>
          <p:nvPr/>
        </p:nvSpPr>
        <p:spPr bwMode="auto">
          <a:xfrm>
            <a:off x="529213" y="4555223"/>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lumMod val="75000"/>
                  </a:schemeClr>
                </a:solidFill>
                <a:latin typeface="Segoe Pro" charset="0"/>
                <a:ea typeface="Segoe Pro" charset="0"/>
                <a:cs typeface="Segoe Pro" charset="0"/>
              </a:rPr>
              <a:t>Event Code: #</a:t>
            </a:r>
            <a:r>
              <a:rPr lang="en-US" sz="1400" b="0" i="0" dirty="0">
                <a:solidFill>
                  <a:srgbClr val="C9D1D9"/>
                </a:solidFill>
                <a:effectLst/>
                <a:latin typeface="-apple-system"/>
              </a:rPr>
              <a:t>13071</a:t>
            </a:r>
            <a:endParaRPr lang="en-US" sz="1400" dirty="0">
              <a:solidFill>
                <a:schemeClr val="bg1">
                  <a:lumMod val="75000"/>
                </a:schemeClr>
              </a:solidFill>
              <a:latin typeface="Segoe Pro" charset="0"/>
              <a:ea typeface="Segoe Pro" charset="0"/>
              <a:cs typeface="Segoe Pro"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6711" r="26710" b="29413"/>
          <a:stretch/>
        </p:blipFill>
        <p:spPr>
          <a:xfrm>
            <a:off x="540939" y="545838"/>
            <a:ext cx="3696546" cy="1269165"/>
          </a:xfrm>
          <a:prstGeom prst="rect">
            <a:avLst/>
          </a:prstGeom>
        </p:spPr>
      </p:pic>
    </p:spTree>
    <p:extLst>
      <p:ext uri="{BB962C8B-B14F-4D97-AF65-F5344CB8AC3E}">
        <p14:creationId xmlns:p14="http://schemas.microsoft.com/office/powerpoint/2010/main" val="2639115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2629243"/>
            <a:ext cx="6644844" cy="1044399"/>
          </a:xfrm>
        </p:spPr>
        <p:txBody>
          <a:bodyPr/>
          <a:lstStyle/>
          <a:p>
            <a:r>
              <a:rPr lang="en-US" dirty="0"/>
              <a:t>Introduction</a:t>
            </a:r>
          </a:p>
        </p:txBody>
      </p:sp>
    </p:spTree>
    <p:extLst>
      <p:ext uri="{BB962C8B-B14F-4D97-AF65-F5344CB8AC3E}">
        <p14:creationId xmlns:p14="http://schemas.microsoft.com/office/powerpoint/2010/main" val="18113370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B60CD19-DE12-448C-B154-F980B47A4FFD}"/>
              </a:ext>
            </a:extLst>
          </p:cNvPr>
          <p:cNvSpPr txBox="1">
            <a:spLocks/>
          </p:cNvSpPr>
          <p:nvPr/>
        </p:nvSpPr>
        <p:spPr>
          <a:xfrm>
            <a:off x="6311489" y="1084506"/>
            <a:ext cx="5493355" cy="98584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1000"/>
              </a:spcAft>
              <a:buClrTx/>
              <a:buSzPct val="90000"/>
              <a:buFont typeface="Wingdings" panose="05000000000000000000" pitchFamily="2" charset="2"/>
              <a:buNone/>
              <a:tabLst/>
              <a:defRPr sz="2600" b="0" i="0" kern="1200" spc="0" baseline="0">
                <a:solidFill>
                  <a:srgbClr val="00BCF3"/>
                </a:solidFill>
                <a:latin typeface="Segoe UI Light" charset="0"/>
                <a:ea typeface="Segoe UI Light" charset="0"/>
                <a:cs typeface="Segoe UI Light" charset="0"/>
              </a:defRPr>
            </a:lvl1pPr>
            <a:lvl2pPr marL="224096" marR="0" indent="0" algn="l" defTabSz="914367" rtl="0" eaLnBrk="1" fontAlgn="auto" latinLnBrk="0" hangingPunct="1">
              <a:lnSpc>
                <a:spcPts val="1800"/>
              </a:lnSpc>
              <a:spcBef>
                <a:spcPct val="20000"/>
              </a:spcBef>
              <a:spcAft>
                <a:spcPts val="1000"/>
              </a:spcAft>
              <a:buClrTx/>
              <a:buSzPct val="90000"/>
              <a:buFont typeface="Wingdings" panose="05000000000000000000" pitchFamily="2" charset="2"/>
              <a:buNone/>
              <a:tabLst/>
              <a:defRPr sz="1400" b="0" i="0" kern="1200" spc="0" baseline="0">
                <a:solidFill>
                  <a:schemeClr val="tx1">
                    <a:lumMod val="50000"/>
                  </a:schemeClr>
                </a:solidFill>
                <a:latin typeface="Segoe UI Semilight" charset="0"/>
                <a:ea typeface="Segoe UI Semilight" charset="0"/>
                <a:cs typeface="Segoe UI Semilight" charset="0"/>
              </a:defRPr>
            </a:lvl2pPr>
            <a:lvl3pPr marL="619643" marR="0" indent="-171450" algn="l" defTabSz="914367" rtl="0" eaLnBrk="1" fontAlgn="auto" latinLnBrk="0" hangingPunct="1">
              <a:lnSpc>
                <a:spcPts val="1600"/>
              </a:lnSpc>
              <a:spcBef>
                <a:spcPct val="20000"/>
              </a:spcBef>
              <a:spcAft>
                <a:spcPts val="500"/>
              </a:spcAft>
              <a:buClrTx/>
              <a:buSzPct val="90000"/>
              <a:buFont typeface="Arial" charset="0"/>
              <a:buChar char="•"/>
              <a:tabLst/>
              <a:defRPr sz="1200" b="0" i="0" kern="1200" spc="0" baseline="0">
                <a:gradFill>
                  <a:gsLst>
                    <a:gs pos="1250">
                      <a:schemeClr val="tx1"/>
                    </a:gs>
                    <a:gs pos="100000">
                      <a:schemeClr val="tx1"/>
                    </a:gs>
                  </a:gsLst>
                  <a:lin ang="5400000" scaled="0"/>
                </a:gradFill>
                <a:latin typeface="Segoe UI" charset="0"/>
                <a:ea typeface="Segoe UI" charset="0"/>
                <a:cs typeface="Segoe UI" charset="0"/>
              </a:defRPr>
            </a:lvl3pPr>
            <a:lvl4pPr marL="672289"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Feature that can be enabled on modern versions of Windows</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With WSL 2, able to run full Linux natively using Hyper-V</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Provides a GNU/Linux terminal for launching Linux commands</a:t>
            </a:r>
          </a:p>
        </p:txBody>
      </p:sp>
      <p:pic>
        <p:nvPicPr>
          <p:cNvPr id="8" name="Picture Placeholder 7"/>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3009" r="26463" b="3455"/>
          <a:stretch/>
        </p:blipFill>
        <p:spPr/>
      </p:pic>
      <p:sp>
        <p:nvSpPr>
          <p:cNvPr id="5" name="Title 4"/>
          <p:cNvSpPr>
            <a:spLocks noGrp="1"/>
          </p:cNvSpPr>
          <p:nvPr>
            <p:ph type="title"/>
          </p:nvPr>
        </p:nvSpPr>
        <p:spPr/>
        <p:txBody>
          <a:bodyPr/>
          <a:lstStyle/>
          <a:p>
            <a:r>
              <a:rPr lang="en-US" dirty="0"/>
              <a:t>What is WSL?</a:t>
            </a:r>
          </a:p>
        </p:txBody>
      </p:sp>
    </p:spTree>
    <p:extLst>
      <p:ext uri="{BB962C8B-B14F-4D97-AF65-F5344CB8AC3E}">
        <p14:creationId xmlns:p14="http://schemas.microsoft.com/office/powerpoint/2010/main" val="19691685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p:sp>
      <p:sp>
        <p:nvSpPr>
          <p:cNvPr id="9" name="Title 1">
            <a:extLst>
              <a:ext uri="{FF2B5EF4-FFF2-40B4-BE49-F238E27FC236}">
                <a16:creationId xmlns:a16="http://schemas.microsoft.com/office/drawing/2014/main" id="{AD375065-C9C8-4A29-A9B2-FF3086DB567D}"/>
              </a:ext>
            </a:extLst>
          </p:cNvPr>
          <p:cNvSpPr>
            <a:spLocks noGrp="1"/>
          </p:cNvSpPr>
          <p:nvPr>
            <p:ph type="title"/>
          </p:nvPr>
        </p:nvSpPr>
        <p:spPr/>
        <p:txBody>
          <a:bodyPr/>
          <a:lstStyle/>
          <a:p>
            <a:r>
              <a:rPr lang="en-US" sz="4000" b="1" dirty="0">
                <a:latin typeface="Segoe UI Semibold" charset="0"/>
                <a:ea typeface="Segoe UI Semibold" charset="0"/>
                <a:cs typeface="Segoe UI Semibold" charset="0"/>
              </a:rPr>
              <a:t>What is WSL?</a:t>
            </a:r>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67683" y="1084506"/>
            <a:ext cx="5493355" cy="985847"/>
          </a:xfrm>
        </p:spPr>
        <p:txBody>
          <a:body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Enables navigation between the Windows &amp; Linux file systems</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Supports use of modern dev tools (e.g., Python, Node.js, .NET Core)</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Provides powerful capabilities of both platforms on single machine</a:t>
            </a:r>
          </a:p>
        </p:txBody>
      </p:sp>
      <p:pic>
        <p:nvPicPr>
          <p:cNvPr id="6" name="Picture Placeholder 15">
            <a:extLst>
              <a:ext uri="{FF2B5EF4-FFF2-40B4-BE49-F238E27FC236}">
                <a16:creationId xmlns:a16="http://schemas.microsoft.com/office/drawing/2014/main" id="{2B190C48-2DDC-474F-A6D8-63C6DA7003CF}"/>
              </a:ext>
            </a:extLst>
          </p:cNvPr>
          <p:cNvPicPr>
            <a:picLocks/>
          </p:cNvPicPr>
          <p:nvPr/>
        </p:nvPicPr>
        <p:blipFill rotWithShape="1">
          <a:blip r:embed="rId2">
            <a:extLst>
              <a:ext uri="{28A0092B-C50C-407E-A947-70E740481C1C}">
                <a14:useLocalDpi xmlns:a14="http://schemas.microsoft.com/office/drawing/2010/main" val="0"/>
              </a:ext>
            </a:extLst>
          </a:blip>
          <a:srcRect l="25899" r="23462" b="2437"/>
          <a:stretch/>
        </p:blipFill>
        <p:spPr>
          <a:xfrm>
            <a:off x="6245352" y="0"/>
            <a:ext cx="5943600" cy="6414247"/>
          </a:xfrm>
          <a:prstGeom prst="rect">
            <a:avLst/>
          </a:prstGeom>
        </p:spPr>
      </p:pic>
    </p:spTree>
    <p:extLst>
      <p:ext uri="{BB962C8B-B14F-4D97-AF65-F5344CB8AC3E}">
        <p14:creationId xmlns:p14="http://schemas.microsoft.com/office/powerpoint/2010/main" val="22584776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629243"/>
            <a:ext cx="9397911" cy="1044399"/>
          </a:xfrm>
        </p:spPr>
        <p:txBody>
          <a:bodyPr/>
          <a:lstStyle/>
          <a:p>
            <a:pPr lvl="0" defTabSz="932472" fontAlgn="base">
              <a:lnSpc>
                <a:spcPct val="90000"/>
              </a:lnSpc>
              <a:spcBef>
                <a:spcPct val="0"/>
              </a:spcBef>
              <a:spcAft>
                <a:spcPct val="0"/>
              </a:spcAft>
            </a:pPr>
            <a:r>
              <a:rPr lang="en-US" sz="4800" dirty="0">
                <a:latin typeface="Segoe UI Light"/>
                <a:ea typeface="Segoe UI" pitchFamily="34" charset="0"/>
                <a:cs typeface="Segoe UI" pitchFamily="34" charset="0"/>
              </a:rPr>
              <a:t>Installing a Linux Distribution</a:t>
            </a:r>
          </a:p>
        </p:txBody>
      </p:sp>
      <p:sp>
        <p:nvSpPr>
          <p:cNvPr id="5" name="TextBox 4">
            <a:extLst>
              <a:ext uri="{FF2B5EF4-FFF2-40B4-BE49-F238E27FC236}">
                <a16:creationId xmlns:a16="http://schemas.microsoft.com/office/drawing/2014/main" id="{A9056952-3314-42C3-A25F-E9915F070650}"/>
              </a:ext>
            </a:extLst>
          </p:cNvPr>
          <p:cNvSpPr txBox="1"/>
          <p:nvPr/>
        </p:nvSpPr>
        <p:spPr>
          <a:xfrm>
            <a:off x="1192726" y="3877004"/>
            <a:ext cx="6095144" cy="369332"/>
          </a:xfrm>
          <a:prstGeom prst="rect">
            <a:avLst/>
          </a:prstGeom>
          <a:noFill/>
        </p:spPr>
        <p:txBody>
          <a:bodyPr wrap="square">
            <a:spAutoFit/>
          </a:bodyPr>
          <a:lstStyle/>
          <a:p>
            <a:r>
              <a:rPr lang="en-US" dirty="0">
                <a:solidFill>
                  <a:schemeClr val="bg1"/>
                </a:solidFill>
                <a:hlinkClick r:id="rId2"/>
              </a:rPr>
              <a:t>https://aka.ms/WindowsSSLinux-8</a:t>
            </a:r>
            <a:endParaRPr lang="en-US" dirty="0">
              <a:solidFill>
                <a:schemeClr val="bg1"/>
              </a:solidFill>
            </a:endParaRPr>
          </a:p>
        </p:txBody>
      </p:sp>
    </p:spTree>
    <p:extLst>
      <p:ext uri="{BB962C8B-B14F-4D97-AF65-F5344CB8AC3E}">
        <p14:creationId xmlns:p14="http://schemas.microsoft.com/office/powerpoint/2010/main" val="10664764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B60CD19-DE12-448C-B154-F980B47A4FFD}"/>
              </a:ext>
            </a:extLst>
          </p:cNvPr>
          <p:cNvSpPr txBox="1">
            <a:spLocks/>
          </p:cNvSpPr>
          <p:nvPr/>
        </p:nvSpPr>
        <p:spPr>
          <a:xfrm>
            <a:off x="6311489" y="1084506"/>
            <a:ext cx="5493355" cy="98584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1000"/>
              </a:spcAft>
              <a:buClrTx/>
              <a:buSzPct val="90000"/>
              <a:buFont typeface="Wingdings" panose="05000000000000000000" pitchFamily="2" charset="2"/>
              <a:buNone/>
              <a:tabLst/>
              <a:defRPr sz="2600" b="0" i="0" kern="1200" spc="0" baseline="0">
                <a:solidFill>
                  <a:srgbClr val="00BCF3"/>
                </a:solidFill>
                <a:latin typeface="Segoe UI Light" charset="0"/>
                <a:ea typeface="Segoe UI Light" charset="0"/>
                <a:cs typeface="Segoe UI Light" charset="0"/>
              </a:defRPr>
            </a:lvl1pPr>
            <a:lvl2pPr marL="224096" marR="0" indent="0" algn="l" defTabSz="914367" rtl="0" eaLnBrk="1" fontAlgn="auto" latinLnBrk="0" hangingPunct="1">
              <a:lnSpc>
                <a:spcPts val="1800"/>
              </a:lnSpc>
              <a:spcBef>
                <a:spcPct val="20000"/>
              </a:spcBef>
              <a:spcAft>
                <a:spcPts val="1000"/>
              </a:spcAft>
              <a:buClrTx/>
              <a:buSzPct val="90000"/>
              <a:buFont typeface="Wingdings" panose="05000000000000000000" pitchFamily="2" charset="2"/>
              <a:buNone/>
              <a:tabLst/>
              <a:defRPr sz="1400" b="0" i="0" kern="1200" spc="0" baseline="0">
                <a:solidFill>
                  <a:schemeClr val="tx1">
                    <a:lumMod val="50000"/>
                  </a:schemeClr>
                </a:solidFill>
                <a:latin typeface="Segoe UI Semilight" charset="0"/>
                <a:ea typeface="Segoe UI Semilight" charset="0"/>
                <a:cs typeface="Segoe UI Semilight" charset="0"/>
              </a:defRPr>
            </a:lvl2pPr>
            <a:lvl3pPr marL="619643" marR="0" indent="-171450" algn="l" defTabSz="914367" rtl="0" eaLnBrk="1" fontAlgn="auto" latinLnBrk="0" hangingPunct="1">
              <a:lnSpc>
                <a:spcPts val="1600"/>
              </a:lnSpc>
              <a:spcBef>
                <a:spcPct val="20000"/>
              </a:spcBef>
              <a:spcAft>
                <a:spcPts val="500"/>
              </a:spcAft>
              <a:buClrTx/>
              <a:buSzPct val="90000"/>
              <a:buFont typeface="Arial" charset="0"/>
              <a:buChar char="•"/>
              <a:tabLst/>
              <a:defRPr sz="1200" b="0" i="0" kern="1200" spc="0" baseline="0">
                <a:gradFill>
                  <a:gsLst>
                    <a:gs pos="1250">
                      <a:schemeClr val="tx1"/>
                    </a:gs>
                    <a:gs pos="100000">
                      <a:schemeClr val="tx1"/>
                    </a:gs>
                  </a:gsLst>
                  <a:lin ang="5400000" scaled="0"/>
                </a:gradFill>
                <a:latin typeface="Segoe UI" charset="0"/>
                <a:ea typeface="Segoe UI" charset="0"/>
                <a:cs typeface="Segoe UI" charset="0"/>
              </a:defRPr>
            </a:lvl3pPr>
            <a:lvl4pPr marL="672289"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Use PowerShell to enable this optional feature (requires restart)</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Once enabled, download and install distribution from Microsoft Store</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Multiple Linux distributions supported</a:t>
            </a:r>
          </a:p>
        </p:txBody>
      </p:sp>
      <p:pic>
        <p:nvPicPr>
          <p:cNvPr id="8" name="Picture Placeholder 7"/>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3009" r="26463" b="3455"/>
          <a:stretch/>
        </p:blipFill>
        <p:spPr/>
      </p:pic>
      <p:sp>
        <p:nvSpPr>
          <p:cNvPr id="5" name="Title 4"/>
          <p:cNvSpPr>
            <a:spLocks noGrp="1"/>
          </p:cNvSpPr>
          <p:nvPr>
            <p:ph type="title"/>
          </p:nvPr>
        </p:nvSpPr>
        <p:spPr/>
        <p:txBody>
          <a:bodyPr/>
          <a:lstStyle/>
          <a:p>
            <a:r>
              <a:rPr lang="en-US" dirty="0"/>
              <a:t>Installing WSL</a:t>
            </a:r>
          </a:p>
        </p:txBody>
      </p:sp>
    </p:spTree>
    <p:extLst>
      <p:ext uri="{BB962C8B-B14F-4D97-AF65-F5344CB8AC3E}">
        <p14:creationId xmlns:p14="http://schemas.microsoft.com/office/powerpoint/2010/main" val="40528209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p:sp>
      <p:sp>
        <p:nvSpPr>
          <p:cNvPr id="9" name="Title 1">
            <a:extLst>
              <a:ext uri="{FF2B5EF4-FFF2-40B4-BE49-F238E27FC236}">
                <a16:creationId xmlns:a16="http://schemas.microsoft.com/office/drawing/2014/main" id="{AD375065-C9C8-4A29-A9B2-FF3086DB567D}"/>
              </a:ext>
            </a:extLst>
          </p:cNvPr>
          <p:cNvSpPr>
            <a:spLocks noGrp="1"/>
          </p:cNvSpPr>
          <p:nvPr>
            <p:ph type="title"/>
          </p:nvPr>
        </p:nvSpPr>
        <p:spPr/>
        <p:txBody>
          <a:bodyPr/>
          <a:lstStyle/>
          <a:p>
            <a:r>
              <a:rPr lang="en-US" dirty="0"/>
              <a:t>Installing WSL</a:t>
            </a:r>
            <a:endParaRPr lang="en-US" sz="4500" b="1" dirty="0">
              <a:latin typeface="Segoe UI Semibold" charset="0"/>
              <a:ea typeface="Segoe UI Semibold" charset="0"/>
              <a:cs typeface="Segoe UI Semibold" charset="0"/>
            </a:endParaRPr>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67683" y="1084506"/>
            <a:ext cx="5493355" cy="985847"/>
          </a:xfrm>
        </p:spPr>
        <p:txBody>
          <a:body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On first run of distribution, you’ll create an account name &amp; password</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Also, good idea to update the distribution (on start and ongoing)</a:t>
            </a:r>
            <a:endParaRPr lang="en-US" sz="1200" i="1" dirty="0">
              <a:latin typeface="Segoe UI" charset="0"/>
              <a:ea typeface="Segoe UI" charset="0"/>
              <a:cs typeface="Segoe UI" charset="0"/>
            </a:endParaRP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In addition, supports installation of custom distributions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7947" t="17460" r="957"/>
          <a:stretch/>
        </p:blipFill>
        <p:spPr>
          <a:xfrm flipH="1">
            <a:off x="6248400" y="0"/>
            <a:ext cx="5943600" cy="6400800"/>
          </a:xfrm>
          <a:prstGeom prst="rect">
            <a:avLst/>
          </a:prstGeom>
        </p:spPr>
      </p:pic>
    </p:spTree>
    <p:extLst>
      <p:ext uri="{BB962C8B-B14F-4D97-AF65-F5344CB8AC3E}">
        <p14:creationId xmlns:p14="http://schemas.microsoft.com/office/powerpoint/2010/main" val="23146336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629243"/>
            <a:ext cx="10570148" cy="1044399"/>
          </a:xfrm>
        </p:spPr>
        <p:txBody>
          <a:bodyPr/>
          <a:lstStyle/>
          <a:p>
            <a:pPr lvl="0" defTabSz="932472" fontAlgn="base">
              <a:lnSpc>
                <a:spcPct val="90000"/>
              </a:lnSpc>
              <a:spcBef>
                <a:spcPct val="0"/>
              </a:spcBef>
              <a:spcAft>
                <a:spcPct val="0"/>
              </a:spcAft>
            </a:pPr>
            <a:r>
              <a:rPr lang="en-US" sz="4800" dirty="0">
                <a:latin typeface="Segoe UI Light"/>
                <a:ea typeface="Segoe UI" pitchFamily="34" charset="0"/>
                <a:cs typeface="Segoe UI" pitchFamily="34" charset="0"/>
              </a:rPr>
              <a:t>Windows &amp; Linux File System Integration</a:t>
            </a:r>
          </a:p>
        </p:txBody>
      </p:sp>
    </p:spTree>
    <p:extLst>
      <p:ext uri="{BB962C8B-B14F-4D97-AF65-F5344CB8AC3E}">
        <p14:creationId xmlns:p14="http://schemas.microsoft.com/office/powerpoint/2010/main" val="7916526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B60CD19-DE12-448C-B154-F980B47A4FFD}"/>
              </a:ext>
            </a:extLst>
          </p:cNvPr>
          <p:cNvSpPr txBox="1">
            <a:spLocks/>
          </p:cNvSpPr>
          <p:nvPr/>
        </p:nvSpPr>
        <p:spPr>
          <a:xfrm>
            <a:off x="6311489" y="1084506"/>
            <a:ext cx="5493355" cy="98584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1000"/>
              </a:spcAft>
              <a:buClrTx/>
              <a:buSzPct val="90000"/>
              <a:buFont typeface="Wingdings" panose="05000000000000000000" pitchFamily="2" charset="2"/>
              <a:buNone/>
              <a:tabLst/>
              <a:defRPr sz="2600" b="0" i="0" kern="1200" spc="0" baseline="0">
                <a:solidFill>
                  <a:srgbClr val="00BCF3"/>
                </a:solidFill>
                <a:latin typeface="Segoe UI Light" charset="0"/>
                <a:ea typeface="Segoe UI Light" charset="0"/>
                <a:cs typeface="Segoe UI Light" charset="0"/>
              </a:defRPr>
            </a:lvl1pPr>
            <a:lvl2pPr marL="224096" marR="0" indent="0" algn="l" defTabSz="914367" rtl="0" eaLnBrk="1" fontAlgn="auto" latinLnBrk="0" hangingPunct="1">
              <a:lnSpc>
                <a:spcPts val="1800"/>
              </a:lnSpc>
              <a:spcBef>
                <a:spcPct val="20000"/>
              </a:spcBef>
              <a:spcAft>
                <a:spcPts val="1000"/>
              </a:spcAft>
              <a:buClrTx/>
              <a:buSzPct val="90000"/>
              <a:buFont typeface="Wingdings" panose="05000000000000000000" pitchFamily="2" charset="2"/>
              <a:buNone/>
              <a:tabLst/>
              <a:defRPr sz="1400" b="0" i="0" kern="1200" spc="0" baseline="0">
                <a:solidFill>
                  <a:schemeClr val="tx1">
                    <a:lumMod val="50000"/>
                  </a:schemeClr>
                </a:solidFill>
                <a:latin typeface="Segoe UI Semilight" charset="0"/>
                <a:ea typeface="Segoe UI Semilight" charset="0"/>
                <a:cs typeface="Segoe UI Semilight" charset="0"/>
              </a:defRPr>
            </a:lvl2pPr>
            <a:lvl3pPr marL="619643" marR="0" indent="-171450" algn="l" defTabSz="914367" rtl="0" eaLnBrk="1" fontAlgn="auto" latinLnBrk="0" hangingPunct="1">
              <a:lnSpc>
                <a:spcPts val="1600"/>
              </a:lnSpc>
              <a:spcBef>
                <a:spcPct val="20000"/>
              </a:spcBef>
              <a:spcAft>
                <a:spcPts val="500"/>
              </a:spcAft>
              <a:buClrTx/>
              <a:buSzPct val="90000"/>
              <a:buFont typeface="Arial" charset="0"/>
              <a:buChar char="•"/>
              <a:tabLst/>
              <a:defRPr sz="1200" b="0" i="0" kern="1200" spc="0" baseline="0">
                <a:gradFill>
                  <a:gsLst>
                    <a:gs pos="1250">
                      <a:schemeClr val="tx1"/>
                    </a:gs>
                    <a:gs pos="100000">
                      <a:schemeClr val="tx1"/>
                    </a:gs>
                  </a:gsLst>
                  <a:lin ang="5400000" scaled="0"/>
                </a:gradFill>
                <a:latin typeface="Segoe UI" charset="0"/>
                <a:ea typeface="Segoe UI" charset="0"/>
                <a:cs typeface="Segoe UI" charset="0"/>
              </a:defRPr>
            </a:lvl3pPr>
            <a:lvl4pPr marL="672289"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Continue to have access to Windows commands in command prompt</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Now also have access to Linux commands through WSL</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Windows binaries can be called from Linux and vice versa using WSL </a:t>
            </a:r>
          </a:p>
        </p:txBody>
      </p:sp>
      <p:pic>
        <p:nvPicPr>
          <p:cNvPr id="8" name="Picture Placeholder 7"/>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3009" r="26463" b="3455"/>
          <a:stretch/>
        </p:blipFill>
        <p:spPr/>
      </p:pic>
      <p:sp>
        <p:nvSpPr>
          <p:cNvPr id="5" name="Title 4"/>
          <p:cNvSpPr>
            <a:spLocks noGrp="1"/>
          </p:cNvSpPr>
          <p:nvPr>
            <p:ph type="title"/>
          </p:nvPr>
        </p:nvSpPr>
        <p:spPr/>
        <p:txBody>
          <a:bodyPr/>
          <a:lstStyle/>
          <a:p>
            <a:r>
              <a:rPr lang="en-US" dirty="0"/>
              <a:t>Crossing Over</a:t>
            </a:r>
          </a:p>
        </p:txBody>
      </p:sp>
    </p:spTree>
    <p:extLst>
      <p:ext uri="{BB962C8B-B14F-4D97-AF65-F5344CB8AC3E}">
        <p14:creationId xmlns:p14="http://schemas.microsoft.com/office/powerpoint/2010/main" val="13064492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p:sp>
      <p:sp>
        <p:nvSpPr>
          <p:cNvPr id="9" name="Title 1">
            <a:extLst>
              <a:ext uri="{FF2B5EF4-FFF2-40B4-BE49-F238E27FC236}">
                <a16:creationId xmlns:a16="http://schemas.microsoft.com/office/drawing/2014/main" id="{AD375065-C9C8-4A29-A9B2-FF3086DB567D}"/>
              </a:ext>
            </a:extLst>
          </p:cNvPr>
          <p:cNvSpPr>
            <a:spLocks noGrp="1"/>
          </p:cNvSpPr>
          <p:nvPr>
            <p:ph type="title"/>
          </p:nvPr>
        </p:nvSpPr>
        <p:spPr/>
        <p:txBody>
          <a:bodyPr/>
          <a:lstStyle/>
          <a:p>
            <a:r>
              <a:rPr lang="en-US" sz="4500" b="1" dirty="0">
                <a:latin typeface="Segoe UI Semibold" charset="0"/>
                <a:ea typeface="Segoe UI Semibold" charset="0"/>
                <a:cs typeface="Segoe UI Semibold" charset="0"/>
              </a:rPr>
              <a:t>Crossing Over</a:t>
            </a:r>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67683" y="1084506"/>
            <a:ext cx="5493355" cy="985847"/>
          </a:xfrm>
        </p:spPr>
        <p:txBody>
          <a:body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Within the Linux shell, can access Windows file system using /</a:t>
            </a:r>
            <a:r>
              <a:rPr lang="en-US" sz="1200" dirty="0" err="1">
                <a:latin typeface="Segoe UI" charset="0"/>
                <a:ea typeface="Segoe UI" charset="0"/>
                <a:cs typeface="Segoe UI" charset="0"/>
              </a:rPr>
              <a:t>mnt</a:t>
            </a:r>
            <a:r>
              <a:rPr lang="en-US" sz="1200" dirty="0">
                <a:latin typeface="Segoe UI" charset="0"/>
                <a:ea typeface="Segoe UI" charset="0"/>
                <a:cs typeface="Segoe UI" charset="0"/>
              </a:rPr>
              <a:t>/c</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From Windows explorer, can access Linux file system using </a:t>
            </a:r>
            <a:r>
              <a:rPr lang="en-US" sz="1200" dirty="0">
                <a:latin typeface="Segoe UI" charset="0"/>
                <a:ea typeface="Segoe UI" charset="0"/>
                <a:cs typeface="Segoe UI" charset="0"/>
                <a:hlinkClick r:id="rId3" action="ppaction://hlinkfile"/>
              </a:rPr>
              <a:t>\\wsl$</a:t>
            </a:r>
            <a:r>
              <a:rPr lang="en-US" sz="1200" dirty="0">
                <a:latin typeface="Segoe UI" charset="0"/>
                <a:ea typeface="Segoe UI" charset="0"/>
                <a:cs typeface="Segoe UI" charset="0"/>
              </a:rPr>
              <a:t> share</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Can optionally map network drive from Windows to Linux file system</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47947" t="17460" r="957"/>
          <a:stretch/>
        </p:blipFill>
        <p:spPr>
          <a:xfrm flipH="1">
            <a:off x="6248400" y="0"/>
            <a:ext cx="5943600" cy="6400800"/>
          </a:xfrm>
          <a:prstGeom prst="rect">
            <a:avLst/>
          </a:prstGeom>
        </p:spPr>
      </p:pic>
    </p:spTree>
    <p:extLst>
      <p:ext uri="{BB962C8B-B14F-4D97-AF65-F5344CB8AC3E}">
        <p14:creationId xmlns:p14="http://schemas.microsoft.com/office/powerpoint/2010/main" val="33242592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629243"/>
            <a:ext cx="10570148" cy="1044399"/>
          </a:xfrm>
        </p:spPr>
        <p:txBody>
          <a:bodyPr/>
          <a:lstStyle/>
          <a:p>
            <a:pPr lvl="0" defTabSz="932472" fontAlgn="base">
              <a:lnSpc>
                <a:spcPct val="90000"/>
              </a:lnSpc>
              <a:spcBef>
                <a:spcPct val="0"/>
              </a:spcBef>
              <a:spcAft>
                <a:spcPct val="0"/>
              </a:spcAft>
            </a:pPr>
            <a:r>
              <a:rPr lang="en-US" sz="4800" dirty="0">
                <a:latin typeface="Segoe UI Light"/>
                <a:ea typeface="Segoe UI" pitchFamily="34" charset="0"/>
                <a:cs typeface="Segoe UI" pitchFamily="34" charset="0"/>
              </a:rPr>
              <a:t>Adding Node.js</a:t>
            </a:r>
          </a:p>
        </p:txBody>
      </p:sp>
    </p:spTree>
    <p:extLst>
      <p:ext uri="{BB962C8B-B14F-4D97-AF65-F5344CB8AC3E}">
        <p14:creationId xmlns:p14="http://schemas.microsoft.com/office/powerpoint/2010/main" val="31473284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75065-C9C8-4A29-A9B2-FF3086DB567D}"/>
              </a:ext>
            </a:extLst>
          </p:cNvPr>
          <p:cNvSpPr>
            <a:spLocks noGrp="1"/>
          </p:cNvSpPr>
          <p:nvPr>
            <p:ph type="title"/>
          </p:nvPr>
        </p:nvSpPr>
        <p:spPr>
          <a:xfrm>
            <a:off x="269240" y="289513"/>
            <a:ext cx="11655840" cy="636462"/>
          </a:xfrm>
        </p:spPr>
        <p:txBody>
          <a:bodyPr/>
          <a:lstStyle/>
          <a:p>
            <a:r>
              <a:rPr lang="en-US" sz="4500" b="1">
                <a:latin typeface="Segoe UI Semibold" charset="0"/>
                <a:ea typeface="Segoe UI Semibold" charset="0"/>
                <a:cs typeface="Segoe UI Semibold" charset="0"/>
              </a:rPr>
              <a:t>FAQ’s</a:t>
            </a:r>
          </a:p>
        </p:txBody>
      </p:sp>
      <p:sp>
        <p:nvSpPr>
          <p:cNvPr id="3"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90833" y="1079232"/>
            <a:ext cx="10979755" cy="4257063"/>
          </a:xfrm>
        </p:spPr>
        <p:txBody>
          <a:bodyPr/>
          <a:lstStyle/>
          <a:p>
            <a:pPr marL="0" indent="0">
              <a:spcAft>
                <a:spcPts val="1000"/>
              </a:spcAft>
              <a:buNone/>
            </a:pPr>
            <a:r>
              <a:rPr lang="en-US" sz="2600">
                <a:solidFill>
                  <a:srgbClr val="00BCF3"/>
                </a:solidFill>
              </a:rPr>
              <a:t>What are the Reactors? </a:t>
            </a:r>
          </a:p>
          <a:p>
            <a:pPr marL="0" indent="0">
              <a:lnSpc>
                <a:spcPts val="1800"/>
              </a:lnSpc>
              <a:buNone/>
            </a:pPr>
            <a:r>
              <a:rPr lang="en-US" sz="1400">
                <a:solidFill>
                  <a:schemeClr val="bg2">
                    <a:lumMod val="10000"/>
                  </a:schemeClr>
                </a:solidFill>
                <a:latin typeface="Segoe UI Light" charset="0"/>
                <a:ea typeface="Segoe UI Light" charset="0"/>
                <a:cs typeface="Segoe UI Light" charset="0"/>
              </a:rPr>
              <a:t>Reactors are community spaces where technology professionals meet, learn, and connect—to both their local peers </a:t>
            </a:r>
            <a:br>
              <a:rPr lang="en-US" sz="1400">
                <a:solidFill>
                  <a:schemeClr val="bg2">
                    <a:lumMod val="10000"/>
                  </a:schemeClr>
                </a:solidFill>
                <a:latin typeface="Segoe UI Light" charset="0"/>
                <a:ea typeface="Segoe UI Light" charset="0"/>
                <a:cs typeface="Segoe UI Light" charset="0"/>
              </a:rPr>
            </a:br>
            <a:r>
              <a:rPr lang="en-US" sz="1400">
                <a:solidFill>
                  <a:schemeClr val="bg2">
                    <a:lumMod val="10000"/>
                  </a:schemeClr>
                </a:solidFill>
                <a:latin typeface="Segoe UI Light" charset="0"/>
                <a:ea typeface="Segoe UI Light" charset="0"/>
                <a:cs typeface="Segoe UI Light" charset="0"/>
              </a:rPr>
              <a:t>as well as industry-leading ideas and technology from Microsoft, partners, and the open source community. </a:t>
            </a:r>
          </a:p>
          <a:p>
            <a:pPr marL="0" indent="0">
              <a:lnSpc>
                <a:spcPts val="1800"/>
              </a:lnSpc>
              <a:spcAft>
                <a:spcPts val="1000"/>
              </a:spcAft>
              <a:buNone/>
            </a:pPr>
            <a:r>
              <a:rPr lang="en-US" sz="1400">
                <a:solidFill>
                  <a:schemeClr val="bg2">
                    <a:lumMod val="10000"/>
                  </a:schemeClr>
                </a:solidFill>
                <a:latin typeface="Segoe UI Light" charset="0"/>
                <a:ea typeface="Segoe UI Light" charset="0"/>
                <a:cs typeface="Segoe UI Light" charset="0"/>
              </a:rPr>
              <a:t>With a diverse mix of hands-on workshops, expert panels, and community events, there’s something for everyone—</a:t>
            </a:r>
            <a:br>
              <a:rPr lang="en-US" sz="1400">
                <a:solidFill>
                  <a:schemeClr val="bg2">
                    <a:lumMod val="10000"/>
                  </a:schemeClr>
                </a:solidFill>
                <a:latin typeface="Segoe UI Light" charset="0"/>
                <a:ea typeface="Segoe UI Light" charset="0"/>
                <a:cs typeface="Segoe UI Light" charset="0"/>
              </a:rPr>
            </a:br>
            <a:r>
              <a:rPr lang="en-US" sz="1400">
                <a:solidFill>
                  <a:schemeClr val="bg2">
                    <a:lumMod val="10000"/>
                  </a:schemeClr>
                </a:solidFill>
                <a:latin typeface="Segoe UI Light" charset="0"/>
                <a:ea typeface="Segoe UI Light" charset="0"/>
                <a:cs typeface="Segoe UI Light" charset="0"/>
              </a:rPr>
              <a:t>whether you’re just getting started or working on complex projects.</a:t>
            </a:r>
          </a:p>
          <a:p>
            <a:pPr marL="0" indent="0">
              <a:lnSpc>
                <a:spcPts val="1800"/>
              </a:lnSpc>
              <a:spcAft>
                <a:spcPts val="500"/>
              </a:spcAft>
              <a:buNone/>
            </a:pPr>
            <a:r>
              <a:rPr lang="en-US" sz="1400" b="1">
                <a:solidFill>
                  <a:schemeClr val="bg2">
                    <a:lumMod val="10000"/>
                  </a:schemeClr>
                </a:solidFill>
                <a:latin typeface="Segoe UI Semibold" charset="0"/>
                <a:ea typeface="Segoe UI Semibold" charset="0"/>
                <a:cs typeface="Segoe UI Semibold" charset="0"/>
              </a:rPr>
              <a:t>Reactor programming is always free and inclusive of a broad set of products, tools, and technologies. </a:t>
            </a:r>
            <a:br>
              <a:rPr lang="en-US" sz="1400" b="1">
                <a:solidFill>
                  <a:schemeClr val="bg2">
                    <a:lumMod val="10000"/>
                  </a:schemeClr>
                </a:solidFill>
                <a:latin typeface="Segoe UI Semibold" charset="0"/>
                <a:ea typeface="Segoe UI Semibold" charset="0"/>
                <a:cs typeface="Segoe UI Semibold" charset="0"/>
              </a:rPr>
            </a:br>
            <a:r>
              <a:rPr lang="en-US" sz="1400" b="1">
                <a:solidFill>
                  <a:schemeClr val="bg2">
                    <a:lumMod val="10000"/>
                  </a:schemeClr>
                </a:solidFill>
                <a:latin typeface="Segoe UI Semibold" charset="0"/>
                <a:ea typeface="Segoe UI Semibold" charset="0"/>
                <a:cs typeface="Segoe UI Semibold" charset="0"/>
              </a:rPr>
              <a:t>You will find: </a:t>
            </a:r>
          </a:p>
          <a:p>
            <a:pPr marL="395546" lvl="1" indent="-171450">
              <a:lnSpc>
                <a:spcPts val="1600"/>
              </a:lnSpc>
              <a:spcAft>
                <a:spcPts val="500"/>
              </a:spcAft>
              <a:buFont typeface="Arial" charset="0"/>
              <a:buChar char="•"/>
            </a:pPr>
            <a:r>
              <a:rPr lang="en-US" sz="1200">
                <a:latin typeface="Segoe UI" charset="0"/>
                <a:ea typeface="Segoe UI" charset="0"/>
                <a:cs typeface="Segoe UI" charset="0"/>
              </a:rPr>
              <a:t>First party content designed to help developers learn new skills in high-demand fields such as Machine Learning, </a:t>
            </a:r>
            <a:br>
              <a:rPr lang="en-US" sz="1200">
                <a:latin typeface="Segoe UI" charset="0"/>
                <a:ea typeface="Segoe UI" charset="0"/>
                <a:cs typeface="Segoe UI" charset="0"/>
              </a:rPr>
            </a:br>
            <a:r>
              <a:rPr lang="en-US" sz="1200">
                <a:latin typeface="Segoe UI" charset="0"/>
                <a:ea typeface="Segoe UI" charset="0"/>
                <a:cs typeface="Segoe UI" charset="0"/>
              </a:rPr>
              <a:t>AI, and Data Science </a:t>
            </a:r>
          </a:p>
          <a:p>
            <a:pPr marL="395546" lvl="1" indent="-171450">
              <a:lnSpc>
                <a:spcPts val="1600"/>
              </a:lnSpc>
              <a:spcAft>
                <a:spcPts val="500"/>
              </a:spcAft>
              <a:buFont typeface="Arial" charset="0"/>
              <a:buChar char="•"/>
            </a:pPr>
            <a:r>
              <a:rPr lang="en-US" sz="1200">
                <a:latin typeface="Segoe UI" charset="0"/>
                <a:ea typeface="Segoe UI" charset="0"/>
                <a:cs typeface="Segoe UI" charset="0"/>
              </a:rPr>
              <a:t>New content around breakthrough technologies and concepts such as quantum computing and blockchain</a:t>
            </a:r>
          </a:p>
          <a:p>
            <a:pPr marL="395546" lvl="1" indent="-171450">
              <a:lnSpc>
                <a:spcPts val="1600"/>
              </a:lnSpc>
              <a:spcAft>
                <a:spcPts val="500"/>
              </a:spcAft>
              <a:buFont typeface="Arial" charset="0"/>
              <a:buChar char="•"/>
            </a:pPr>
            <a:r>
              <a:rPr lang="en-US" sz="1200">
                <a:latin typeface="Segoe UI" charset="0"/>
                <a:ea typeface="Segoe UI" charset="0"/>
                <a:cs typeface="Segoe UI" charset="0"/>
              </a:rPr>
              <a:t>Resources, talks and classes from Microsoft for Startups to deliver what startups need to succeed</a:t>
            </a:r>
          </a:p>
          <a:p>
            <a:pPr marL="395546" lvl="1" indent="-171450">
              <a:lnSpc>
                <a:spcPts val="1600"/>
              </a:lnSpc>
              <a:spcAft>
                <a:spcPts val="500"/>
              </a:spcAft>
              <a:buFont typeface="Arial" charset="0"/>
              <a:buChar char="•"/>
            </a:pPr>
            <a:r>
              <a:rPr lang="en-US" sz="1200">
                <a:latin typeface="Segoe UI" charset="0"/>
                <a:ea typeface="Segoe UI" charset="0"/>
                <a:cs typeface="Segoe UI" charset="0"/>
              </a:rPr>
              <a:t>Cloud Advocates who deep-dive into their technical specialties and the Industry Experiences team to provide </a:t>
            </a:r>
            <a:br>
              <a:rPr lang="en-US" sz="1200">
                <a:latin typeface="Segoe UI" charset="0"/>
                <a:ea typeface="Segoe UI" charset="0"/>
                <a:cs typeface="Segoe UI" charset="0"/>
              </a:rPr>
            </a:br>
            <a:r>
              <a:rPr lang="en-US" sz="1200">
                <a:latin typeface="Segoe UI" charset="0"/>
                <a:ea typeface="Segoe UI" charset="0"/>
                <a:cs typeface="Segoe UI" charset="0"/>
              </a:rPr>
              <a:t>tailored content around applications for Manufacturing, Healthcare, Retail, and other verticals</a:t>
            </a:r>
          </a:p>
          <a:p>
            <a:pPr marL="395546" lvl="1" indent="-171450">
              <a:lnSpc>
                <a:spcPts val="1600"/>
              </a:lnSpc>
              <a:spcAft>
                <a:spcPts val="500"/>
              </a:spcAft>
              <a:buFont typeface="Arial" charset="0"/>
              <a:buChar char="•"/>
            </a:pPr>
            <a:r>
              <a:rPr lang="en-US" sz="1200">
                <a:latin typeface="Segoe UI" charset="0"/>
                <a:ea typeface="Segoe UI" charset="0"/>
                <a:cs typeface="Segoe UI" charset="0"/>
              </a:rPr>
              <a:t>Reactors always welcome community groups, Meetups, partners and MVPs to use our space </a:t>
            </a:r>
          </a:p>
        </p:txBody>
      </p:sp>
    </p:spTree>
    <p:extLst>
      <p:ext uri="{BB962C8B-B14F-4D97-AF65-F5344CB8AC3E}">
        <p14:creationId xmlns:p14="http://schemas.microsoft.com/office/powerpoint/2010/main" val="27665291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B60CD19-DE12-448C-B154-F980B47A4FFD}"/>
              </a:ext>
            </a:extLst>
          </p:cNvPr>
          <p:cNvSpPr txBox="1">
            <a:spLocks/>
          </p:cNvSpPr>
          <p:nvPr/>
        </p:nvSpPr>
        <p:spPr>
          <a:xfrm>
            <a:off x="6311489" y="1084506"/>
            <a:ext cx="5493355" cy="129208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1000"/>
              </a:spcAft>
              <a:buClrTx/>
              <a:buSzPct val="90000"/>
              <a:buFont typeface="Wingdings" panose="05000000000000000000" pitchFamily="2" charset="2"/>
              <a:buNone/>
              <a:tabLst/>
              <a:defRPr sz="2600" b="0" i="0" kern="1200" spc="0" baseline="0">
                <a:solidFill>
                  <a:srgbClr val="00BCF3"/>
                </a:solidFill>
                <a:latin typeface="Segoe UI Light" charset="0"/>
                <a:ea typeface="Segoe UI Light" charset="0"/>
                <a:cs typeface="Segoe UI Light" charset="0"/>
              </a:defRPr>
            </a:lvl1pPr>
            <a:lvl2pPr marL="224096" marR="0" indent="0" algn="l" defTabSz="914367" rtl="0" eaLnBrk="1" fontAlgn="auto" latinLnBrk="0" hangingPunct="1">
              <a:lnSpc>
                <a:spcPts val="1800"/>
              </a:lnSpc>
              <a:spcBef>
                <a:spcPct val="20000"/>
              </a:spcBef>
              <a:spcAft>
                <a:spcPts val="1000"/>
              </a:spcAft>
              <a:buClrTx/>
              <a:buSzPct val="90000"/>
              <a:buFont typeface="Wingdings" panose="05000000000000000000" pitchFamily="2" charset="2"/>
              <a:buNone/>
              <a:tabLst/>
              <a:defRPr sz="1400" b="0" i="0" kern="1200" spc="0" baseline="0">
                <a:solidFill>
                  <a:schemeClr val="tx1">
                    <a:lumMod val="50000"/>
                  </a:schemeClr>
                </a:solidFill>
                <a:latin typeface="Segoe UI Semilight" charset="0"/>
                <a:ea typeface="Segoe UI Semilight" charset="0"/>
                <a:cs typeface="Segoe UI Semilight" charset="0"/>
              </a:defRPr>
            </a:lvl2pPr>
            <a:lvl3pPr marL="619643" marR="0" indent="-171450" algn="l" defTabSz="914367" rtl="0" eaLnBrk="1" fontAlgn="auto" latinLnBrk="0" hangingPunct="1">
              <a:lnSpc>
                <a:spcPts val="1600"/>
              </a:lnSpc>
              <a:spcBef>
                <a:spcPct val="20000"/>
              </a:spcBef>
              <a:spcAft>
                <a:spcPts val="500"/>
              </a:spcAft>
              <a:buClrTx/>
              <a:buSzPct val="90000"/>
              <a:buFont typeface="Arial" charset="0"/>
              <a:buChar char="•"/>
              <a:tabLst/>
              <a:defRPr sz="1200" b="0" i="0" kern="1200" spc="0" baseline="0">
                <a:gradFill>
                  <a:gsLst>
                    <a:gs pos="1250">
                      <a:schemeClr val="tx1"/>
                    </a:gs>
                    <a:gs pos="100000">
                      <a:schemeClr val="tx1"/>
                    </a:gs>
                  </a:gsLst>
                  <a:lin ang="5400000" scaled="0"/>
                </a:gradFill>
                <a:latin typeface="Segoe UI" charset="0"/>
                <a:ea typeface="Segoe UI" charset="0"/>
                <a:cs typeface="Segoe UI" charset="0"/>
              </a:defRPr>
            </a:lvl3pPr>
            <a:lvl4pPr marL="672289"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Use </a:t>
            </a:r>
            <a:r>
              <a:rPr lang="en-US" sz="1200" dirty="0" err="1">
                <a:latin typeface="Segoe UI" charset="0"/>
                <a:ea typeface="Segoe UI" charset="0"/>
                <a:cs typeface="Segoe UI" charset="0"/>
              </a:rPr>
              <a:t>cURL</a:t>
            </a:r>
            <a:r>
              <a:rPr lang="en-US" sz="1200" dirty="0">
                <a:latin typeface="Segoe UI" charset="0"/>
                <a:ea typeface="Segoe UI" charset="0"/>
                <a:cs typeface="Segoe UI" charset="0"/>
              </a:rPr>
              <a:t> to pull latest version of Node.js &amp; </a:t>
            </a:r>
            <a:r>
              <a:rPr lang="en-US" sz="1200" dirty="0" err="1">
                <a:latin typeface="Segoe UI" charset="0"/>
                <a:ea typeface="Segoe UI" charset="0"/>
                <a:cs typeface="Segoe UI" charset="0"/>
              </a:rPr>
              <a:t>npm</a:t>
            </a:r>
            <a:endParaRPr lang="en-US" sz="1200" dirty="0">
              <a:latin typeface="Segoe UI" charset="0"/>
              <a:ea typeface="Segoe UI" charset="0"/>
              <a:cs typeface="Segoe UI" charset="0"/>
            </a:endParaRP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Use apt-get install to install</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Use </a:t>
            </a:r>
            <a:r>
              <a:rPr lang="en-US" sz="1200" dirty="0" err="1">
                <a:latin typeface="Segoe UI" charset="0"/>
                <a:ea typeface="Segoe UI" charset="0"/>
                <a:cs typeface="Segoe UI" charset="0"/>
              </a:rPr>
              <a:t>npm</a:t>
            </a:r>
            <a:r>
              <a:rPr lang="en-US" sz="1200" dirty="0">
                <a:latin typeface="Segoe UI" charset="0"/>
                <a:ea typeface="Segoe UI" charset="0"/>
                <a:cs typeface="Segoe UI" charset="0"/>
              </a:rPr>
              <a:t> to install Express for HTTP request handling</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node --version, </a:t>
            </a:r>
            <a:r>
              <a:rPr lang="en-US" sz="1200" dirty="0" err="1">
                <a:latin typeface="Segoe UI" charset="0"/>
                <a:ea typeface="Segoe UI" charset="0"/>
                <a:cs typeface="Segoe UI" charset="0"/>
              </a:rPr>
              <a:t>npm</a:t>
            </a:r>
            <a:r>
              <a:rPr lang="en-US" sz="1200" dirty="0">
                <a:latin typeface="Segoe UI" charset="0"/>
                <a:ea typeface="Segoe UI" charset="0"/>
                <a:cs typeface="Segoe UI" charset="0"/>
              </a:rPr>
              <a:t> --version, and express --version used to confirm</a:t>
            </a:r>
          </a:p>
        </p:txBody>
      </p:sp>
      <p:pic>
        <p:nvPicPr>
          <p:cNvPr id="8" name="Picture Placeholder 7"/>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3009" r="26463" b="3455"/>
          <a:stretch/>
        </p:blipFill>
        <p:spPr/>
      </p:pic>
      <p:sp>
        <p:nvSpPr>
          <p:cNvPr id="5" name="Title 4"/>
          <p:cNvSpPr>
            <a:spLocks noGrp="1"/>
          </p:cNvSpPr>
          <p:nvPr>
            <p:ph type="title"/>
          </p:nvPr>
        </p:nvSpPr>
        <p:spPr/>
        <p:txBody>
          <a:bodyPr/>
          <a:lstStyle/>
          <a:p>
            <a:r>
              <a:rPr lang="en-US" sz="4000" dirty="0"/>
              <a:t>Installing Node.js et al</a:t>
            </a:r>
          </a:p>
        </p:txBody>
      </p:sp>
    </p:spTree>
    <p:extLst>
      <p:ext uri="{BB962C8B-B14F-4D97-AF65-F5344CB8AC3E}">
        <p14:creationId xmlns:p14="http://schemas.microsoft.com/office/powerpoint/2010/main" val="333420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Multiple Node.js Modules Available</a:t>
            </a:r>
          </a:p>
        </p:txBody>
      </p:sp>
      <p:pic>
        <p:nvPicPr>
          <p:cNvPr id="3" name="Picture 2">
            <a:extLst>
              <a:ext uri="{FF2B5EF4-FFF2-40B4-BE49-F238E27FC236}">
                <a16:creationId xmlns:a16="http://schemas.microsoft.com/office/drawing/2014/main" id="{285A33CA-390A-4589-AB91-7C2D0C815832}"/>
              </a:ext>
            </a:extLst>
          </p:cNvPr>
          <p:cNvPicPr>
            <a:picLocks noChangeAspect="1"/>
          </p:cNvPicPr>
          <p:nvPr/>
        </p:nvPicPr>
        <p:blipFill>
          <a:blip r:embed="rId2"/>
          <a:stretch>
            <a:fillRect/>
          </a:stretch>
        </p:blipFill>
        <p:spPr>
          <a:xfrm>
            <a:off x="1390650" y="1490133"/>
            <a:ext cx="9410700" cy="3877733"/>
          </a:xfrm>
          <a:prstGeom prst="rect">
            <a:avLst/>
          </a:prstGeom>
        </p:spPr>
      </p:pic>
    </p:spTree>
    <p:extLst>
      <p:ext uri="{BB962C8B-B14F-4D97-AF65-F5344CB8AC3E}">
        <p14:creationId xmlns:p14="http://schemas.microsoft.com/office/powerpoint/2010/main" val="33895623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p:sp>
      <p:sp>
        <p:nvSpPr>
          <p:cNvPr id="9" name="Title 1">
            <a:extLst>
              <a:ext uri="{FF2B5EF4-FFF2-40B4-BE49-F238E27FC236}">
                <a16:creationId xmlns:a16="http://schemas.microsoft.com/office/drawing/2014/main" id="{AD375065-C9C8-4A29-A9B2-FF3086DB567D}"/>
              </a:ext>
            </a:extLst>
          </p:cNvPr>
          <p:cNvSpPr>
            <a:spLocks noGrp="1"/>
          </p:cNvSpPr>
          <p:nvPr>
            <p:ph type="title"/>
          </p:nvPr>
        </p:nvSpPr>
        <p:spPr/>
        <p:txBody>
          <a:bodyPr/>
          <a:lstStyle/>
          <a:p>
            <a:r>
              <a:rPr lang="en-US" sz="4000" b="1" dirty="0">
                <a:latin typeface="Segoe UI Semibold" charset="0"/>
                <a:ea typeface="Segoe UI Semibold" charset="0"/>
                <a:cs typeface="Segoe UI Semibold" charset="0"/>
              </a:rPr>
              <a:t>Using Node.js</a:t>
            </a:r>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67683" y="1084506"/>
            <a:ext cx="5493355" cy="985847"/>
          </a:xfrm>
        </p:spPr>
        <p:txBody>
          <a:body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Can be utilized from command-line (interactively)</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Can be utilized with other tools to stand up full, runnable web app</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Use </a:t>
            </a:r>
            <a:r>
              <a:rPr lang="en-US" sz="1200" i="1" dirty="0">
                <a:latin typeface="Segoe UI" charset="0"/>
                <a:ea typeface="Segoe UI" charset="0"/>
                <a:cs typeface="Segoe UI" charset="0"/>
              </a:rPr>
              <a:t>express &lt;app name&gt; --view=&lt;view engine&gt;</a:t>
            </a:r>
            <a:r>
              <a:rPr lang="en-US" sz="1200" dirty="0">
                <a:latin typeface="Segoe UI" charset="0"/>
                <a:ea typeface="Segoe UI" charset="0"/>
                <a:cs typeface="Segoe UI" charset="0"/>
              </a:rPr>
              <a:t> to scaffold</a:t>
            </a:r>
          </a:p>
        </p:txBody>
      </p:sp>
      <p:pic>
        <p:nvPicPr>
          <p:cNvPr id="6" name="Picture Placeholder 15">
            <a:extLst>
              <a:ext uri="{FF2B5EF4-FFF2-40B4-BE49-F238E27FC236}">
                <a16:creationId xmlns:a16="http://schemas.microsoft.com/office/drawing/2014/main" id="{2B190C48-2DDC-474F-A6D8-63C6DA7003CF}"/>
              </a:ext>
            </a:extLst>
          </p:cNvPr>
          <p:cNvPicPr>
            <a:picLocks/>
          </p:cNvPicPr>
          <p:nvPr/>
        </p:nvPicPr>
        <p:blipFill rotWithShape="1">
          <a:blip r:embed="rId2">
            <a:extLst>
              <a:ext uri="{28A0092B-C50C-407E-A947-70E740481C1C}">
                <a14:useLocalDpi xmlns:a14="http://schemas.microsoft.com/office/drawing/2010/main" val="0"/>
              </a:ext>
            </a:extLst>
          </a:blip>
          <a:srcRect l="25899" r="23462" b="2437"/>
          <a:stretch/>
        </p:blipFill>
        <p:spPr>
          <a:xfrm>
            <a:off x="6245352" y="0"/>
            <a:ext cx="5943600" cy="6414247"/>
          </a:xfrm>
          <a:prstGeom prst="rect">
            <a:avLst/>
          </a:prstGeom>
        </p:spPr>
      </p:pic>
    </p:spTree>
    <p:extLst>
      <p:ext uri="{BB962C8B-B14F-4D97-AF65-F5344CB8AC3E}">
        <p14:creationId xmlns:p14="http://schemas.microsoft.com/office/powerpoint/2010/main" val="29916610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629243"/>
            <a:ext cx="10570148" cy="1044399"/>
          </a:xfrm>
        </p:spPr>
        <p:txBody>
          <a:bodyPr/>
          <a:lstStyle/>
          <a:p>
            <a:pPr lvl="0" defTabSz="932472" fontAlgn="base">
              <a:lnSpc>
                <a:spcPct val="90000"/>
              </a:lnSpc>
              <a:spcBef>
                <a:spcPct val="0"/>
              </a:spcBef>
              <a:spcAft>
                <a:spcPct val="0"/>
              </a:spcAft>
            </a:pPr>
            <a:r>
              <a:rPr lang="en-US" sz="4800" dirty="0">
                <a:latin typeface="Segoe UI Light"/>
                <a:ea typeface="Segoe UI" pitchFamily="34" charset="0"/>
                <a:cs typeface="Segoe UI" pitchFamily="34" charset="0"/>
              </a:rPr>
              <a:t>WSL &amp; Visual Studio Code</a:t>
            </a:r>
          </a:p>
        </p:txBody>
      </p:sp>
    </p:spTree>
    <p:extLst>
      <p:ext uri="{BB962C8B-B14F-4D97-AF65-F5344CB8AC3E}">
        <p14:creationId xmlns:p14="http://schemas.microsoft.com/office/powerpoint/2010/main" val="6337891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p:sp>
      <p:sp>
        <p:nvSpPr>
          <p:cNvPr id="9" name="Title 1">
            <a:extLst>
              <a:ext uri="{FF2B5EF4-FFF2-40B4-BE49-F238E27FC236}">
                <a16:creationId xmlns:a16="http://schemas.microsoft.com/office/drawing/2014/main" id="{AD375065-C9C8-4A29-A9B2-FF3086DB567D}"/>
              </a:ext>
            </a:extLst>
          </p:cNvPr>
          <p:cNvSpPr>
            <a:spLocks noGrp="1"/>
          </p:cNvSpPr>
          <p:nvPr>
            <p:ph type="title"/>
          </p:nvPr>
        </p:nvSpPr>
        <p:spPr/>
        <p:txBody>
          <a:bodyPr/>
          <a:lstStyle/>
          <a:p>
            <a:r>
              <a:rPr lang="en-US" sz="4000" b="1" dirty="0">
                <a:latin typeface="Segoe UI Semibold" charset="0"/>
                <a:ea typeface="Segoe UI Semibold" charset="0"/>
                <a:cs typeface="Segoe UI Semibold" charset="0"/>
              </a:rPr>
              <a:t>Installing VS Code et al</a:t>
            </a:r>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67683" y="1084506"/>
            <a:ext cx="5493355" cy="1191032"/>
          </a:xfrm>
        </p:spPr>
        <p:txBody>
          <a:body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Use </a:t>
            </a:r>
            <a:r>
              <a:rPr lang="en-US" sz="1200" dirty="0">
                <a:latin typeface="Segoe UI" charset="0"/>
                <a:ea typeface="Segoe UI" charset="0"/>
                <a:cs typeface="Segoe UI" charset="0"/>
                <a:hlinkClick r:id="rId3"/>
              </a:rPr>
              <a:t>https://code.visualstudio.com/</a:t>
            </a:r>
            <a:r>
              <a:rPr lang="en-US" sz="1200" dirty="0">
                <a:latin typeface="Segoe UI" charset="0"/>
                <a:ea typeface="Segoe UI" charset="0"/>
                <a:cs typeface="Segoe UI" charset="0"/>
              </a:rPr>
              <a:t> to install (or search for download)</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If not already installed, use </a:t>
            </a:r>
            <a:r>
              <a:rPr lang="en-US" sz="1200" dirty="0">
                <a:latin typeface="Segoe UI" charset="0"/>
                <a:ea typeface="Segoe UI" charset="0"/>
                <a:cs typeface="Segoe UI" charset="0"/>
                <a:hlinkClick r:id="rId4"/>
              </a:rPr>
              <a:t>https://git-scm.com/download/win</a:t>
            </a:r>
            <a:r>
              <a:rPr lang="en-US" sz="1200" dirty="0">
                <a:latin typeface="Segoe UI" charset="0"/>
                <a:ea typeface="Segoe UI" charset="0"/>
                <a:cs typeface="Segoe UI" charset="0"/>
              </a:rPr>
              <a:t> to install Git</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Can also use </a:t>
            </a:r>
            <a:r>
              <a:rPr lang="en-US" sz="1200" i="1" dirty="0" err="1">
                <a:latin typeface="Segoe UI" charset="0"/>
                <a:ea typeface="Segoe UI" charset="0"/>
                <a:cs typeface="Segoe UI" charset="0"/>
              </a:rPr>
              <a:t>sudo</a:t>
            </a:r>
            <a:r>
              <a:rPr lang="en-US" sz="1200" i="1" dirty="0">
                <a:latin typeface="Segoe UI" charset="0"/>
                <a:ea typeface="Segoe UI" charset="0"/>
                <a:cs typeface="Segoe UI" charset="0"/>
              </a:rPr>
              <a:t> apt-get install git</a:t>
            </a:r>
            <a:r>
              <a:rPr lang="en-US" sz="1200" dirty="0">
                <a:latin typeface="Segoe UI" charset="0"/>
                <a:ea typeface="Segoe UI" charset="0"/>
                <a:cs typeface="Segoe UI" charset="0"/>
              </a:rPr>
              <a:t> to install git in the Linux shell</a:t>
            </a: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47947" t="17460" r="957"/>
          <a:stretch/>
        </p:blipFill>
        <p:spPr>
          <a:xfrm flipH="1">
            <a:off x="6248400" y="0"/>
            <a:ext cx="5943600" cy="6400800"/>
          </a:xfrm>
          <a:prstGeom prst="rect">
            <a:avLst/>
          </a:prstGeom>
        </p:spPr>
      </p:pic>
    </p:spTree>
    <p:extLst>
      <p:ext uri="{BB962C8B-B14F-4D97-AF65-F5344CB8AC3E}">
        <p14:creationId xmlns:p14="http://schemas.microsoft.com/office/powerpoint/2010/main" val="36111303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B60CD19-DE12-448C-B154-F980B47A4FFD}"/>
              </a:ext>
            </a:extLst>
          </p:cNvPr>
          <p:cNvSpPr txBox="1">
            <a:spLocks/>
          </p:cNvSpPr>
          <p:nvPr/>
        </p:nvSpPr>
        <p:spPr>
          <a:xfrm>
            <a:off x="6311489" y="1084506"/>
            <a:ext cx="5493355" cy="129208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1000"/>
              </a:spcAft>
              <a:buClrTx/>
              <a:buSzPct val="90000"/>
              <a:buFont typeface="Wingdings" panose="05000000000000000000" pitchFamily="2" charset="2"/>
              <a:buNone/>
              <a:tabLst/>
              <a:defRPr sz="2600" b="0" i="0" kern="1200" spc="0" baseline="0">
                <a:solidFill>
                  <a:srgbClr val="00BCF3"/>
                </a:solidFill>
                <a:latin typeface="Segoe UI Light" charset="0"/>
                <a:ea typeface="Segoe UI Light" charset="0"/>
                <a:cs typeface="Segoe UI Light" charset="0"/>
              </a:defRPr>
            </a:lvl1pPr>
            <a:lvl2pPr marL="224096" marR="0" indent="0" algn="l" defTabSz="914367" rtl="0" eaLnBrk="1" fontAlgn="auto" latinLnBrk="0" hangingPunct="1">
              <a:lnSpc>
                <a:spcPts val="1800"/>
              </a:lnSpc>
              <a:spcBef>
                <a:spcPct val="20000"/>
              </a:spcBef>
              <a:spcAft>
                <a:spcPts val="1000"/>
              </a:spcAft>
              <a:buClrTx/>
              <a:buSzPct val="90000"/>
              <a:buFont typeface="Wingdings" panose="05000000000000000000" pitchFamily="2" charset="2"/>
              <a:buNone/>
              <a:tabLst/>
              <a:defRPr sz="1400" b="0" i="0" kern="1200" spc="0" baseline="0">
                <a:solidFill>
                  <a:schemeClr val="tx1">
                    <a:lumMod val="50000"/>
                  </a:schemeClr>
                </a:solidFill>
                <a:latin typeface="Segoe UI Semilight" charset="0"/>
                <a:ea typeface="Segoe UI Semilight" charset="0"/>
                <a:cs typeface="Segoe UI Semilight" charset="0"/>
              </a:defRPr>
            </a:lvl2pPr>
            <a:lvl3pPr marL="619643" marR="0" indent="-171450" algn="l" defTabSz="914367" rtl="0" eaLnBrk="1" fontAlgn="auto" latinLnBrk="0" hangingPunct="1">
              <a:lnSpc>
                <a:spcPts val="1600"/>
              </a:lnSpc>
              <a:spcBef>
                <a:spcPct val="20000"/>
              </a:spcBef>
              <a:spcAft>
                <a:spcPts val="500"/>
              </a:spcAft>
              <a:buClrTx/>
              <a:buSzPct val="90000"/>
              <a:buFont typeface="Arial" charset="0"/>
              <a:buChar char="•"/>
              <a:tabLst/>
              <a:defRPr sz="1200" b="0" i="0" kern="1200" spc="0" baseline="0">
                <a:gradFill>
                  <a:gsLst>
                    <a:gs pos="1250">
                      <a:schemeClr val="tx1"/>
                    </a:gs>
                    <a:gs pos="100000">
                      <a:schemeClr val="tx1"/>
                    </a:gs>
                  </a:gsLst>
                  <a:lin ang="5400000" scaled="0"/>
                </a:gradFill>
                <a:latin typeface="Segoe UI" charset="0"/>
                <a:ea typeface="Segoe UI" charset="0"/>
                <a:cs typeface="Segoe UI" charset="0"/>
              </a:defRPr>
            </a:lvl3pPr>
            <a:lvl4pPr marL="672289"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In VS Code, search for and install the “Remote – WSL” extension</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Enables VS Code editor in context of WSL</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Provides support for optimal developer experience</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VS Code allows setting of default terminal to “WSL Bash”</a:t>
            </a:r>
          </a:p>
        </p:txBody>
      </p:sp>
      <p:pic>
        <p:nvPicPr>
          <p:cNvPr id="8" name="Picture Placeholder 7"/>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3009" r="26463" b="3455"/>
          <a:stretch/>
        </p:blipFill>
        <p:spPr/>
      </p:pic>
      <p:sp>
        <p:nvSpPr>
          <p:cNvPr id="5" name="Title 4"/>
          <p:cNvSpPr>
            <a:spLocks noGrp="1"/>
          </p:cNvSpPr>
          <p:nvPr>
            <p:ph type="title"/>
          </p:nvPr>
        </p:nvSpPr>
        <p:spPr/>
        <p:txBody>
          <a:bodyPr/>
          <a:lstStyle/>
          <a:p>
            <a:r>
              <a:rPr lang="en-US" sz="4000" dirty="0"/>
              <a:t>Install WSL Extension</a:t>
            </a:r>
          </a:p>
        </p:txBody>
      </p:sp>
    </p:spTree>
    <p:extLst>
      <p:ext uri="{BB962C8B-B14F-4D97-AF65-F5344CB8AC3E}">
        <p14:creationId xmlns:p14="http://schemas.microsoft.com/office/powerpoint/2010/main" val="41505885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p:sp>
      <p:sp>
        <p:nvSpPr>
          <p:cNvPr id="9" name="Title 1">
            <a:extLst>
              <a:ext uri="{FF2B5EF4-FFF2-40B4-BE49-F238E27FC236}">
                <a16:creationId xmlns:a16="http://schemas.microsoft.com/office/drawing/2014/main" id="{AD375065-C9C8-4A29-A9B2-FF3086DB567D}"/>
              </a:ext>
            </a:extLst>
          </p:cNvPr>
          <p:cNvSpPr>
            <a:spLocks noGrp="1"/>
          </p:cNvSpPr>
          <p:nvPr>
            <p:ph type="title"/>
          </p:nvPr>
        </p:nvSpPr>
        <p:spPr/>
        <p:txBody>
          <a:bodyPr/>
          <a:lstStyle/>
          <a:p>
            <a:r>
              <a:rPr lang="en-US" sz="4000" b="1" dirty="0">
                <a:latin typeface="Segoe UI Semibold" charset="0"/>
                <a:ea typeface="Segoe UI Semibold" charset="0"/>
                <a:cs typeface="Segoe UI Semibold" charset="0"/>
              </a:rPr>
              <a:t>Debugging in VS Code</a:t>
            </a:r>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67683" y="1084506"/>
            <a:ext cx="5493355" cy="1191032"/>
          </a:xfrm>
        </p:spPr>
        <p:txBody>
          <a:body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Create a debugger config file at </a:t>
            </a:r>
            <a:r>
              <a:rPr lang="en-US" sz="1200" dirty="0" err="1">
                <a:latin typeface="Segoe UI" charset="0"/>
                <a:ea typeface="Segoe UI" charset="0"/>
                <a:cs typeface="Segoe UI" charset="0"/>
              </a:rPr>
              <a:t>launch.json</a:t>
            </a:r>
            <a:endParaRPr lang="en-US" sz="1200" dirty="0">
              <a:latin typeface="Segoe UI" charset="0"/>
              <a:ea typeface="Segoe UI" charset="0"/>
              <a:cs typeface="Segoe UI" charset="0"/>
            </a:endParaRP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Debug | Configure feature will create in a .</a:t>
            </a:r>
            <a:r>
              <a:rPr lang="en-US" sz="1200" dirty="0" err="1">
                <a:latin typeface="Segoe UI" charset="0"/>
                <a:ea typeface="Segoe UI" charset="0"/>
                <a:cs typeface="Segoe UI" charset="0"/>
              </a:rPr>
              <a:t>vscode</a:t>
            </a:r>
            <a:r>
              <a:rPr lang="en-US" sz="1200" dirty="0">
                <a:latin typeface="Segoe UI" charset="0"/>
                <a:ea typeface="Segoe UI" charset="0"/>
                <a:cs typeface="Segoe UI" charset="0"/>
              </a:rPr>
              <a:t> folder in root</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Set breakpoints &amp; step through code using “Launch Program” under Debug</a:t>
            </a:r>
          </a:p>
        </p:txBody>
      </p:sp>
      <p:pic>
        <p:nvPicPr>
          <p:cNvPr id="6" name="Picture Placeholder 15">
            <a:extLst>
              <a:ext uri="{FF2B5EF4-FFF2-40B4-BE49-F238E27FC236}">
                <a16:creationId xmlns:a16="http://schemas.microsoft.com/office/drawing/2014/main" id="{2B190C48-2DDC-474F-A6D8-63C6DA7003CF}"/>
              </a:ext>
            </a:extLst>
          </p:cNvPr>
          <p:cNvPicPr>
            <a:picLocks/>
          </p:cNvPicPr>
          <p:nvPr/>
        </p:nvPicPr>
        <p:blipFill rotWithShape="1">
          <a:blip r:embed="rId2">
            <a:extLst>
              <a:ext uri="{28A0092B-C50C-407E-A947-70E740481C1C}">
                <a14:useLocalDpi xmlns:a14="http://schemas.microsoft.com/office/drawing/2010/main" val="0"/>
              </a:ext>
            </a:extLst>
          </a:blip>
          <a:srcRect l="25899" r="23462" b="2437"/>
          <a:stretch/>
        </p:blipFill>
        <p:spPr>
          <a:xfrm>
            <a:off x="6245352" y="0"/>
            <a:ext cx="5943600" cy="6414247"/>
          </a:xfrm>
          <a:prstGeom prst="rect">
            <a:avLst/>
          </a:prstGeom>
        </p:spPr>
      </p:pic>
    </p:spTree>
    <p:extLst>
      <p:ext uri="{BB962C8B-B14F-4D97-AF65-F5344CB8AC3E}">
        <p14:creationId xmlns:p14="http://schemas.microsoft.com/office/powerpoint/2010/main" val="18062009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629243"/>
            <a:ext cx="7419121" cy="1044399"/>
          </a:xfrm>
        </p:spPr>
        <p:txBody>
          <a:bodyPr/>
          <a:lstStyle/>
          <a:p>
            <a:r>
              <a:rPr lang="en-US" dirty="0"/>
              <a:t>Knowledge Check</a:t>
            </a:r>
          </a:p>
        </p:txBody>
      </p:sp>
    </p:spTree>
    <p:extLst>
      <p:ext uri="{BB962C8B-B14F-4D97-AF65-F5344CB8AC3E}">
        <p14:creationId xmlns:p14="http://schemas.microsoft.com/office/powerpoint/2010/main" val="42431675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629243"/>
            <a:ext cx="7419121" cy="1044399"/>
          </a:xfrm>
        </p:spPr>
        <p:txBody>
          <a:bodyPr/>
          <a:lstStyle/>
          <a:p>
            <a:r>
              <a:rPr lang="en-US" dirty="0"/>
              <a:t>Summary</a:t>
            </a:r>
          </a:p>
        </p:txBody>
      </p:sp>
    </p:spTree>
    <p:extLst>
      <p:ext uri="{BB962C8B-B14F-4D97-AF65-F5344CB8AC3E}">
        <p14:creationId xmlns:p14="http://schemas.microsoft.com/office/powerpoint/2010/main" val="30408127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p:sp>
      <p:sp>
        <p:nvSpPr>
          <p:cNvPr id="9" name="Title 1">
            <a:extLst>
              <a:ext uri="{FF2B5EF4-FFF2-40B4-BE49-F238E27FC236}">
                <a16:creationId xmlns:a16="http://schemas.microsoft.com/office/drawing/2014/main" id="{AD375065-C9C8-4A29-A9B2-FF3086DB567D}"/>
              </a:ext>
            </a:extLst>
          </p:cNvPr>
          <p:cNvSpPr>
            <a:spLocks noGrp="1"/>
          </p:cNvSpPr>
          <p:nvPr>
            <p:ph type="title"/>
          </p:nvPr>
        </p:nvSpPr>
        <p:spPr/>
        <p:txBody>
          <a:bodyPr/>
          <a:lstStyle/>
          <a:p>
            <a:r>
              <a:rPr lang="en-US" sz="4000" b="1" dirty="0">
                <a:latin typeface="Segoe UI Semibold" charset="0"/>
                <a:ea typeface="Segoe UI Semibold" charset="0"/>
                <a:cs typeface="Segoe UI Semibold" charset="0"/>
              </a:rPr>
              <a:t>What Did We Cover?</a:t>
            </a:r>
          </a:p>
        </p:txBody>
      </p:sp>
      <p:pic>
        <p:nvPicPr>
          <p:cNvPr id="6" name="Picture Placeholder 15">
            <a:extLst>
              <a:ext uri="{FF2B5EF4-FFF2-40B4-BE49-F238E27FC236}">
                <a16:creationId xmlns:a16="http://schemas.microsoft.com/office/drawing/2014/main" id="{2B190C48-2DDC-474F-A6D8-63C6DA7003CF}"/>
              </a:ext>
            </a:extLst>
          </p:cNvPr>
          <p:cNvPicPr>
            <a:picLocks/>
          </p:cNvPicPr>
          <p:nvPr/>
        </p:nvPicPr>
        <p:blipFill rotWithShape="1">
          <a:blip r:embed="rId3">
            <a:extLst>
              <a:ext uri="{28A0092B-C50C-407E-A947-70E740481C1C}">
                <a14:useLocalDpi xmlns:a14="http://schemas.microsoft.com/office/drawing/2010/main" val="0"/>
              </a:ext>
            </a:extLst>
          </a:blip>
          <a:srcRect l="25899" r="23462" b="2437"/>
          <a:stretch/>
        </p:blipFill>
        <p:spPr>
          <a:xfrm>
            <a:off x="6245352" y="0"/>
            <a:ext cx="5943600" cy="6414247"/>
          </a:xfrm>
          <a:prstGeom prst="rect">
            <a:avLst/>
          </a:prstGeom>
        </p:spPr>
      </p:pic>
      <p:sp>
        <p:nvSpPr>
          <p:cNvPr id="10" name="Text Placeholder 2">
            <a:extLst>
              <a:ext uri="{FF2B5EF4-FFF2-40B4-BE49-F238E27FC236}">
                <a16:creationId xmlns:a16="http://schemas.microsoft.com/office/drawing/2014/main" id="{A7FC4827-D58D-4E49-8AF3-2543A68457A0}"/>
              </a:ext>
            </a:extLst>
          </p:cNvPr>
          <p:cNvSpPr>
            <a:spLocks noGrp="1"/>
          </p:cNvSpPr>
          <p:nvPr>
            <p:ph type="body" sz="quarter" idx="10"/>
          </p:nvPr>
        </p:nvSpPr>
        <p:spPr>
          <a:xfrm>
            <a:off x="222704" y="1083621"/>
            <a:ext cx="5493355" cy="1598323"/>
          </a:xfrm>
        </p:spPr>
        <p:txBody>
          <a:body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rPr>
              <a:t>Enabling WSL and installing Linux distribution</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Windows &amp; Linux file system integration</a:t>
            </a: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Creating a website with Node.js in WSL</a:t>
            </a:r>
            <a:endParaRPr lang="en-US" sz="1200" i="1" dirty="0">
              <a:latin typeface="Segoe UI" charset="0"/>
              <a:ea typeface="Segoe UI" charset="0"/>
              <a:cs typeface="Segoe UI" charset="0"/>
            </a:endParaRP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Setting up VS Code with integration to WSL</a:t>
            </a:r>
            <a:endParaRPr lang="en-US" sz="1200" i="1" dirty="0">
              <a:latin typeface="Segoe UI" charset="0"/>
              <a:ea typeface="Segoe UI" charset="0"/>
              <a:cs typeface="Segoe UI" charset="0"/>
            </a:endParaRPr>
          </a:p>
          <a:p>
            <a:pPr marL="422003" lvl="1" indent="-171450">
              <a:lnSpc>
                <a:spcPts val="1600"/>
              </a:lnSpc>
              <a:spcAft>
                <a:spcPts val="500"/>
              </a:spcAft>
              <a:buFont typeface="Arial" charset="0"/>
              <a:buChar char="•"/>
            </a:pPr>
            <a:r>
              <a:rPr lang="en-US" sz="1200" dirty="0">
                <a:latin typeface="Segoe UI" charset="0"/>
                <a:ea typeface="Segoe UI" charset="0"/>
                <a:cs typeface="Segoe UI" charset="0"/>
              </a:rPr>
              <a:t>Debugging in VS Code</a:t>
            </a:r>
          </a:p>
        </p:txBody>
      </p:sp>
    </p:spTree>
    <p:extLst>
      <p:ext uri="{BB962C8B-B14F-4D97-AF65-F5344CB8AC3E}">
        <p14:creationId xmlns:p14="http://schemas.microsoft.com/office/powerpoint/2010/main" val="35032742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269240" y="289512"/>
            <a:ext cx="11655840" cy="732464"/>
          </a:xfrm>
        </p:spPr>
        <p:txBody>
          <a:bodyPr/>
          <a:lstStyle/>
          <a:p>
            <a:r>
              <a:rPr lang="en-US"/>
              <a:t>Map</a:t>
            </a:r>
          </a:p>
        </p:txBody>
      </p:sp>
      <p:pic>
        <p:nvPicPr>
          <p:cNvPr id="3" name="Picture 7" descr="A close up of a map&#10;&#10;Description automatically generated">
            <a:extLst>
              <a:ext uri="{FF2B5EF4-FFF2-40B4-BE49-F238E27FC236}">
                <a16:creationId xmlns:a16="http://schemas.microsoft.com/office/drawing/2014/main" id="{26706329-2632-480C-95E2-A6C162720054}"/>
              </a:ext>
            </a:extLst>
          </p:cNvPr>
          <p:cNvPicPr>
            <a:picLocks noChangeAspect="1"/>
          </p:cNvPicPr>
          <p:nvPr/>
        </p:nvPicPr>
        <p:blipFill>
          <a:blip r:embed="rId2"/>
          <a:stretch>
            <a:fillRect/>
          </a:stretch>
        </p:blipFill>
        <p:spPr>
          <a:xfrm>
            <a:off x="1130061" y="1018311"/>
            <a:ext cx="10075652" cy="4735113"/>
          </a:xfrm>
          <a:prstGeom prst="rect">
            <a:avLst/>
          </a:prstGeom>
        </p:spPr>
      </p:pic>
    </p:spTree>
    <p:extLst>
      <p:ext uri="{BB962C8B-B14F-4D97-AF65-F5344CB8AC3E}">
        <p14:creationId xmlns:p14="http://schemas.microsoft.com/office/powerpoint/2010/main" val="41459704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3009" r="26463" b="3455"/>
          <a:stretch/>
        </p:blipFill>
        <p:spPr/>
      </p:pic>
      <p:sp>
        <p:nvSpPr>
          <p:cNvPr id="5" name="Title 4"/>
          <p:cNvSpPr>
            <a:spLocks noGrp="1"/>
          </p:cNvSpPr>
          <p:nvPr>
            <p:ph type="title"/>
          </p:nvPr>
        </p:nvSpPr>
        <p:spPr/>
        <p:txBody>
          <a:bodyPr/>
          <a:lstStyle/>
          <a:p>
            <a:r>
              <a:rPr lang="en-US" sz="3600" dirty="0"/>
              <a:t>Next Steps</a:t>
            </a:r>
          </a:p>
        </p:txBody>
      </p:sp>
      <p:sp>
        <p:nvSpPr>
          <p:cNvPr id="7" name="Text Placeholder 2">
            <a:extLst>
              <a:ext uri="{FF2B5EF4-FFF2-40B4-BE49-F238E27FC236}">
                <a16:creationId xmlns:a16="http://schemas.microsoft.com/office/drawing/2014/main" id="{018630BF-6196-433D-9FE0-5D5AB808501E}"/>
              </a:ext>
            </a:extLst>
          </p:cNvPr>
          <p:cNvSpPr>
            <a:spLocks noGrp="1"/>
          </p:cNvSpPr>
          <p:nvPr>
            <p:ph type="body" sz="quarter" idx="10"/>
          </p:nvPr>
        </p:nvSpPr>
        <p:spPr>
          <a:xfrm>
            <a:off x="6320416" y="1021976"/>
            <a:ext cx="5493355" cy="1191032"/>
          </a:xfrm>
        </p:spPr>
        <p:txBody>
          <a:bodyPr/>
          <a:lstStyle/>
          <a:p>
            <a:pPr marL="422003" lvl="1" indent="-171450">
              <a:lnSpc>
                <a:spcPts val="1600"/>
              </a:lnSpc>
              <a:spcAft>
                <a:spcPts val="500"/>
              </a:spcAft>
              <a:buFont typeface="Arial" charset="0"/>
              <a:buChar char="•"/>
            </a:pPr>
            <a:r>
              <a:rPr lang="en-US" sz="1200" dirty="0">
                <a:latin typeface="Segoe UI" charset="0"/>
                <a:ea typeface="Segoe UI" charset="0"/>
                <a:cs typeface="Segoe UI" charset="0"/>
                <a:hlinkClick r:id="rId4"/>
              </a:rPr>
              <a:t>https://aka.ms/WindowsSSLinux-8</a:t>
            </a:r>
            <a:endParaRPr lang="en-US" sz="1200" dirty="0">
              <a:latin typeface="Segoe UI" charset="0"/>
              <a:ea typeface="Segoe UI" charset="0"/>
              <a:cs typeface="Segoe UI" charset="0"/>
            </a:endParaRPr>
          </a:p>
          <a:p>
            <a:pPr marL="422003" lvl="1" indent="-171450">
              <a:lnSpc>
                <a:spcPts val="1600"/>
              </a:lnSpc>
              <a:spcAft>
                <a:spcPts val="500"/>
              </a:spcAft>
              <a:buFont typeface="Arial" charset="0"/>
              <a:buChar char="•"/>
            </a:pPr>
            <a:r>
              <a:rPr lang="en-US" sz="1200" dirty="0">
                <a:latin typeface="Segoe UI" charset="0"/>
                <a:ea typeface="Segoe UI" charset="0"/>
                <a:cs typeface="Segoe UI" charset="0"/>
                <a:hlinkClick r:id="rId5"/>
              </a:rPr>
              <a:t>https://docs.microsoft.com/en-us/windows/wsl/install-win10</a:t>
            </a:r>
            <a:endParaRPr lang="en-US" sz="1200" dirty="0">
              <a:latin typeface="Segoe UI" charset="0"/>
              <a:ea typeface="Segoe UI" charset="0"/>
              <a:cs typeface="Segoe UI" charset="0"/>
            </a:endParaRPr>
          </a:p>
          <a:p>
            <a:pPr marL="422003" lvl="1" indent="-171450">
              <a:lnSpc>
                <a:spcPts val="1600"/>
              </a:lnSpc>
              <a:spcAft>
                <a:spcPts val="500"/>
              </a:spcAft>
              <a:buFont typeface="Arial" charset="0"/>
              <a:buChar char="•"/>
            </a:pPr>
            <a:r>
              <a:rPr lang="en-US" sz="1200" dirty="0">
                <a:latin typeface="Segoe UI" charset="0"/>
                <a:ea typeface="Segoe UI" charset="0"/>
                <a:cs typeface="Segoe UI" charset="0"/>
                <a:hlinkClick r:id="rId6"/>
              </a:rPr>
              <a:t>https://daily.dev/blog/5-node-js-express-tutorials-to-go-from-beginner-to-expert</a:t>
            </a:r>
            <a:endParaRPr lang="en-US" sz="1200" dirty="0">
              <a:latin typeface="Segoe UI" charset="0"/>
              <a:ea typeface="Segoe UI" charset="0"/>
              <a:cs typeface="Segoe UI" charset="0"/>
            </a:endParaRPr>
          </a:p>
        </p:txBody>
      </p:sp>
    </p:spTree>
    <p:extLst>
      <p:ext uri="{BB962C8B-B14F-4D97-AF65-F5344CB8AC3E}">
        <p14:creationId xmlns:p14="http://schemas.microsoft.com/office/powerpoint/2010/main" val="2952581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39875"/>
            <a:ext cx="3593939" cy="958909"/>
          </a:xfrm>
        </p:spPr>
        <p:txBody>
          <a:bodyPr/>
          <a:lstStyle/>
          <a:p>
            <a:r>
              <a:rPr lang="en-US"/>
              <a:t>Thank You!</a:t>
            </a:r>
          </a:p>
        </p:txBody>
      </p:sp>
      <p:sp>
        <p:nvSpPr>
          <p:cNvPr id="3" name="Text Placeholder 2"/>
          <p:cNvSpPr>
            <a:spLocks noGrp="1"/>
          </p:cNvSpPr>
          <p:nvPr>
            <p:ph type="body" sz="quarter" idx="10"/>
          </p:nvPr>
        </p:nvSpPr>
        <p:spPr>
          <a:xfrm>
            <a:off x="482474" y="3490168"/>
            <a:ext cx="3186560" cy="572464"/>
          </a:xfrm>
        </p:spPr>
        <p:txBody>
          <a:bodyPr/>
          <a:lstStyle/>
          <a:p>
            <a:r>
              <a:rPr lang="en-US"/>
              <a:t>Q&amp;A</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6711" r="26710" b="29413"/>
          <a:stretch/>
        </p:blipFill>
        <p:spPr>
          <a:xfrm>
            <a:off x="540939" y="545838"/>
            <a:ext cx="3696546" cy="1269165"/>
          </a:xfrm>
          <a:prstGeom prst="rect">
            <a:avLst/>
          </a:prstGeom>
        </p:spPr>
      </p:pic>
      <p:grpSp>
        <p:nvGrpSpPr>
          <p:cNvPr id="18" name="Group 17"/>
          <p:cNvGrpSpPr/>
          <p:nvPr/>
        </p:nvGrpSpPr>
        <p:grpSpPr>
          <a:xfrm>
            <a:off x="6088080" y="1541546"/>
            <a:ext cx="5386889" cy="648502"/>
            <a:chOff x="6652847" y="1553121"/>
            <a:chExt cx="5078332" cy="648502"/>
          </a:xfrm>
        </p:grpSpPr>
        <p:pic>
          <p:nvPicPr>
            <p:cNvPr id="9" name="Picture 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847" y="1553121"/>
              <a:ext cx="648502" cy="648502"/>
            </a:xfrm>
            <a:prstGeom prst="rect">
              <a:avLst/>
            </a:prstGeom>
          </p:spPr>
        </p:pic>
        <p:sp>
          <p:nvSpPr>
            <p:cNvPr id="11" name="Rectangle 10"/>
            <p:cNvSpPr/>
            <p:nvPr/>
          </p:nvSpPr>
          <p:spPr bwMode="auto">
            <a:xfrm>
              <a:off x="7306177" y="1719255"/>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a:lnSpc>
                  <a:spcPct val="90000"/>
                </a:lnSpc>
                <a:spcBef>
                  <a:spcPct val="0"/>
                </a:spcBef>
                <a:spcAft>
                  <a:spcPct val="0"/>
                </a:spcAft>
              </a:pPr>
              <a:r>
                <a:rPr lang="en-US" sz="1400" dirty="0">
                  <a:ea typeface="+mn-lt"/>
                  <a:cs typeface="+mn-lt"/>
                </a:rPr>
                <a:t>https://www.meetup.com/pro/microsoft-reactor</a:t>
              </a:r>
              <a:endParaRPr lang="en-US" dirty="0"/>
            </a:p>
          </p:txBody>
        </p:sp>
      </p:grpSp>
      <p:grpSp>
        <p:nvGrpSpPr>
          <p:cNvPr id="17" name="Group 16"/>
          <p:cNvGrpSpPr/>
          <p:nvPr/>
        </p:nvGrpSpPr>
        <p:grpSpPr>
          <a:xfrm>
            <a:off x="6202024" y="2609377"/>
            <a:ext cx="4964389" cy="355309"/>
            <a:chOff x="6766790" y="2389458"/>
            <a:chExt cx="4964389" cy="355309"/>
          </a:xfrm>
        </p:grpSpPr>
        <p:pic>
          <p:nvPicPr>
            <p:cNvPr id="7" name="Picture 6"/>
            <p:cNvPicPr>
              <a:picLocks noChangeAspect="1"/>
            </p:cNvPicPr>
            <p:nvPr/>
          </p:nvPicPr>
          <p:blipFill>
            <a:blip r:embed="rId4"/>
            <a:stretch>
              <a:fillRect/>
            </a:stretch>
          </p:blipFill>
          <p:spPr>
            <a:xfrm>
              <a:off x="6766790" y="2389458"/>
              <a:ext cx="437573" cy="355309"/>
            </a:xfrm>
            <a:prstGeom prst="rect">
              <a:avLst/>
            </a:prstGeom>
          </p:spPr>
        </p:pic>
        <p:sp>
          <p:nvSpPr>
            <p:cNvPr id="12" name="Rectangle 11"/>
            <p:cNvSpPr/>
            <p:nvPr/>
          </p:nvSpPr>
          <p:spPr bwMode="auto">
            <a:xfrm>
              <a:off x="7306177" y="2425311"/>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a:t>@</a:t>
              </a:r>
              <a:r>
                <a:rPr lang="en-US" sz="1400" err="1"/>
                <a:t>MSFTReactor</a:t>
              </a:r>
              <a:endParaRPr lang="en-US" sz="1400">
                <a:solidFill>
                  <a:schemeClr val="bg1"/>
                </a:solidFill>
                <a:latin typeface="Segoe Pro" charset="0"/>
                <a:ea typeface="Segoe Pro" charset="0"/>
                <a:cs typeface="Segoe Pro" charset="0"/>
              </a:endParaRPr>
            </a:p>
          </p:txBody>
        </p:sp>
      </p:grpSp>
      <p:grpSp>
        <p:nvGrpSpPr>
          <p:cNvPr id="16" name="Group 15"/>
          <p:cNvGrpSpPr/>
          <p:nvPr/>
        </p:nvGrpSpPr>
        <p:grpSpPr>
          <a:xfrm>
            <a:off x="6201448" y="3501392"/>
            <a:ext cx="4964965" cy="293827"/>
            <a:chOff x="6766214" y="3049980"/>
            <a:chExt cx="4964965" cy="293827"/>
          </a:xfrm>
        </p:grpSpPr>
        <p:pic>
          <p:nvPicPr>
            <p:cNvPr id="8" name="Picture 7"/>
            <p:cNvPicPr>
              <a:picLocks noChangeAspect="1"/>
            </p:cNvPicPr>
            <p:nvPr/>
          </p:nvPicPr>
          <p:blipFill rotWithShape="1">
            <a:blip r:embed="rId5"/>
            <a:srcRect r="66992"/>
            <a:stretch/>
          </p:blipFill>
          <p:spPr>
            <a:xfrm>
              <a:off x="6766214" y="3049980"/>
              <a:ext cx="398861" cy="269586"/>
            </a:xfrm>
            <a:prstGeom prst="rect">
              <a:avLst/>
            </a:prstGeom>
          </p:spPr>
        </p:pic>
        <p:sp>
          <p:nvSpPr>
            <p:cNvPr id="13" name="Rectangle 12"/>
            <p:cNvSpPr/>
            <p:nvPr/>
          </p:nvSpPr>
          <p:spPr bwMode="auto">
            <a:xfrm>
              <a:off x="7306177" y="305034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a:t>http://www.youtube.com/c/MicrosoftReactor</a:t>
              </a:r>
              <a:endParaRPr lang="en-US" sz="1400">
                <a:solidFill>
                  <a:schemeClr val="bg1"/>
                </a:solidFill>
                <a:latin typeface="Segoe Pro" charset="0"/>
                <a:ea typeface="Segoe Pro" charset="0"/>
                <a:cs typeface="Segoe Pro" charset="0"/>
              </a:endParaRPr>
            </a:p>
          </p:txBody>
        </p:sp>
      </p:grpSp>
      <p:grpSp>
        <p:nvGrpSpPr>
          <p:cNvPr id="15" name="Group 14"/>
          <p:cNvGrpSpPr/>
          <p:nvPr/>
        </p:nvGrpSpPr>
        <p:grpSpPr>
          <a:xfrm>
            <a:off x="6229401" y="4381433"/>
            <a:ext cx="4937012" cy="293463"/>
            <a:chOff x="6794167" y="3617504"/>
            <a:chExt cx="4937012" cy="293463"/>
          </a:xfrm>
        </p:grpSpPr>
        <p:sp>
          <p:nvSpPr>
            <p:cNvPr id="10" name="mail">
              <a:extLst>
                <a:ext uri="{FF2B5EF4-FFF2-40B4-BE49-F238E27FC236}">
                  <a16:creationId xmlns:a16="http://schemas.microsoft.com/office/drawing/2014/main" id="{6D0D99B2-78FB-4F2C-BF13-1D0BF987D28A}"/>
                </a:ext>
              </a:extLst>
            </p:cNvPr>
            <p:cNvSpPr>
              <a:spLocks noChangeAspect="1" noEditPoints="1"/>
            </p:cNvSpPr>
            <p:nvPr/>
          </p:nvSpPr>
          <p:spPr bwMode="auto">
            <a:xfrm>
              <a:off x="6794167" y="3643199"/>
              <a:ext cx="342802"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4" name="Rectangle 13"/>
            <p:cNvSpPr/>
            <p:nvPr/>
          </p:nvSpPr>
          <p:spPr bwMode="auto">
            <a:xfrm>
              <a:off x="7306177" y="361750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err="1"/>
                <a:t>aka.ms</a:t>
              </a:r>
              <a:r>
                <a:rPr lang="en-US" sz="1400"/>
                <a:t>/</a:t>
              </a:r>
              <a:r>
                <a:rPr lang="en-US" sz="1400" err="1"/>
                <a:t>ReactorEmailSignUp</a:t>
              </a:r>
              <a:endParaRPr lang="en-US" sz="1400">
                <a:solidFill>
                  <a:schemeClr val="bg1"/>
                </a:solidFill>
                <a:latin typeface="Segoe Pro" charset="0"/>
                <a:ea typeface="Segoe Pro" charset="0"/>
                <a:cs typeface="Segoe Pro" charset="0"/>
              </a:endParaRPr>
            </a:p>
          </p:txBody>
        </p:sp>
      </p:grpSp>
    </p:spTree>
    <p:extLst>
      <p:ext uri="{BB962C8B-B14F-4D97-AF65-F5344CB8AC3E}">
        <p14:creationId xmlns:p14="http://schemas.microsoft.com/office/powerpoint/2010/main" val="472511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idx="4294967295"/>
          </p:nvPr>
        </p:nvSpPr>
        <p:spPr>
          <a:xfrm>
            <a:off x="467047" y="4981994"/>
            <a:ext cx="6076950" cy="433387"/>
          </a:xfrm>
        </p:spPr>
        <p:txBody>
          <a:bodyPr/>
          <a:lstStyle/>
          <a:p>
            <a:r>
              <a:rPr lang="en-US" sz="1800" spc="0" dirty="0">
                <a:solidFill>
                  <a:schemeClr val="bg1"/>
                </a:solidFill>
                <a:latin typeface="Segoe UI" charset="0"/>
                <a:ea typeface="Segoe UI" charset="0"/>
                <a:cs typeface="Segoe UI" charset="0"/>
              </a:rPr>
              <a:t>Please enter the event code 13071 at the start of survey </a:t>
            </a:r>
          </a:p>
        </p:txBody>
      </p:sp>
      <p:sp>
        <p:nvSpPr>
          <p:cNvPr id="11" name="Text Placeholder 2"/>
          <p:cNvSpPr txBox="1">
            <a:spLocks/>
          </p:cNvSpPr>
          <p:nvPr/>
        </p:nvSpPr>
        <p:spPr>
          <a:xfrm>
            <a:off x="463284" y="2935590"/>
            <a:ext cx="8798791" cy="960263"/>
          </a:xfrm>
          <a:prstGeom prst="rect">
            <a:avLst/>
          </a:prstGeom>
        </p:spPr>
        <p:txBody>
          <a:bodyPr vert="horz" wrap="square" lIns="146304" tIns="91440" rIns="146304" bIns="91440" rtlCol="0" anchor="t">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US" sz="2800">
                <a:solidFill>
                  <a:schemeClr val="bg1"/>
                </a:solidFill>
                <a:latin typeface="Segoe UI Light"/>
                <a:cs typeface="Segoe UI Light"/>
              </a:rPr>
              <a:t>We are constantly striving to create excellent content </a:t>
            </a:r>
            <a:br>
              <a:rPr lang="en-US" sz="2800">
                <a:solidFill>
                  <a:schemeClr val="bg1"/>
                </a:solidFill>
                <a:latin typeface="Segoe UI Light"/>
                <a:cs typeface="Segoe UI Light"/>
              </a:rPr>
            </a:br>
            <a:r>
              <a:rPr lang="en-US" sz="2800">
                <a:solidFill>
                  <a:schemeClr val="bg1"/>
                </a:solidFill>
                <a:latin typeface="Segoe UI Light"/>
                <a:cs typeface="Segoe UI Light"/>
              </a:rPr>
              <a:t>and would appreciate if you could take this brief survey.</a:t>
            </a:r>
            <a:endParaRPr lang="en-US" sz="2800">
              <a:solidFill>
                <a:schemeClr val="bg1"/>
              </a:solidFill>
              <a:cs typeface="Segoe UI Light"/>
            </a:endParaRPr>
          </a:p>
        </p:txBody>
      </p:sp>
      <p:sp>
        <p:nvSpPr>
          <p:cNvPr id="12" name="Text Placeholder 2">
            <a:extLst>
              <a:ext uri="{FF2B5EF4-FFF2-40B4-BE49-F238E27FC236}">
                <a16:creationId xmlns:a16="http://schemas.microsoft.com/office/drawing/2014/main" id="{534B33C9-BE68-46A7-B04F-BC7B831DF50B}"/>
              </a:ext>
            </a:extLst>
          </p:cNvPr>
          <p:cNvSpPr txBox="1">
            <a:spLocks/>
          </p:cNvSpPr>
          <p:nvPr/>
        </p:nvSpPr>
        <p:spPr>
          <a:xfrm>
            <a:off x="478410" y="4468761"/>
            <a:ext cx="6581521" cy="544765"/>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90000"/>
              </a:lnSpc>
              <a:spcBef>
                <a:spcPts val="1200"/>
              </a:spcBef>
              <a:spcAft>
                <a:spcPts val="1000"/>
              </a:spcAft>
              <a:buClrTx/>
              <a:buSzPct val="90000"/>
              <a:buFont typeface="Wingdings" panose="05000000000000000000" pitchFamily="2" charset="2"/>
              <a:buNone/>
              <a:tabLst/>
              <a:defRPr sz="2800" b="0" i="0" kern="1200" spc="0" baseline="0">
                <a:solidFill>
                  <a:schemeClr val="bg1"/>
                </a:solidFill>
                <a:latin typeface="Segoe UI Light" charset="0"/>
                <a:ea typeface="Segoe UI Light" charset="0"/>
                <a:cs typeface="Segoe UI Light" charset="0"/>
              </a:defRPr>
            </a:lvl1pPr>
            <a:lvl2pPr marL="224096" marR="0" indent="0" algn="l" defTabSz="914367" rtl="0" eaLnBrk="1" fontAlgn="auto" latinLnBrk="0" hangingPunct="1">
              <a:lnSpc>
                <a:spcPts val="1800"/>
              </a:lnSpc>
              <a:spcBef>
                <a:spcPct val="20000"/>
              </a:spcBef>
              <a:spcAft>
                <a:spcPts val="1000"/>
              </a:spcAft>
              <a:buClrTx/>
              <a:buSzPct val="90000"/>
              <a:buFont typeface="Wingdings" panose="05000000000000000000" pitchFamily="2" charset="2"/>
              <a:buNone/>
              <a:tabLst/>
              <a:defRPr sz="1400" b="1" i="0" kern="1200" spc="0" baseline="0">
                <a:solidFill>
                  <a:srgbClr val="00BCF3"/>
                </a:solidFill>
                <a:latin typeface="Segoe UI Semibold" charset="0"/>
                <a:ea typeface="Segoe UI Semibold" charset="0"/>
                <a:cs typeface="Segoe UI Semibold" charset="0"/>
              </a:defRPr>
            </a:lvl2pPr>
            <a:lvl3pPr marL="619643" marR="0" indent="-171450" algn="l" defTabSz="914367" rtl="0" eaLnBrk="1" fontAlgn="auto" latinLnBrk="0" hangingPunct="1">
              <a:lnSpc>
                <a:spcPts val="1600"/>
              </a:lnSpc>
              <a:spcBef>
                <a:spcPct val="20000"/>
              </a:spcBef>
              <a:spcAft>
                <a:spcPts val="500"/>
              </a:spcAft>
              <a:buClrTx/>
              <a:buSzPct val="90000"/>
              <a:buFont typeface="Arial" charset="0"/>
              <a:buChar char="•"/>
              <a:tabLst/>
              <a:defRPr sz="1200" b="0" i="0" kern="1200" spc="0" baseline="0">
                <a:gradFill>
                  <a:gsLst>
                    <a:gs pos="1250">
                      <a:schemeClr val="tx1"/>
                    </a:gs>
                    <a:gs pos="100000">
                      <a:schemeClr val="tx1"/>
                    </a:gs>
                  </a:gsLst>
                  <a:lin ang="5400000" scaled="0"/>
                </a:gradFill>
                <a:latin typeface="Segoe UI" charset="0"/>
                <a:ea typeface="Segoe UI" charset="0"/>
                <a:cs typeface="Segoe UI" charset="0"/>
              </a:defRPr>
            </a:lvl3pPr>
            <a:lvl4pPr marL="672289"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b="1">
                <a:latin typeface="Segoe Pro Semibold" charset="0"/>
                <a:ea typeface="Segoe Pro Semibold" charset="0"/>
                <a:cs typeface="Segoe Pro Semibold" charset="0"/>
              </a:rPr>
              <a:t>Survey Link: </a:t>
            </a:r>
            <a:r>
              <a:rPr lang="en-US" sz="2600">
                <a:latin typeface="Segoe UI Light"/>
                <a:cs typeface="Segoe UI Light"/>
                <a:hlinkClick r:id="rId2"/>
              </a:rPr>
              <a:t>https://aka.ms/Reactor/Survey</a:t>
            </a:r>
            <a:endParaRPr lang="en-US" sz="260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6598" r="27165" b="23682"/>
          <a:stretch/>
        </p:blipFill>
        <p:spPr>
          <a:xfrm>
            <a:off x="537329" y="542827"/>
            <a:ext cx="3653280" cy="1366184"/>
          </a:xfrm>
          <a:prstGeom prst="rect">
            <a:avLst/>
          </a:prstGeom>
        </p:spPr>
      </p:pic>
    </p:spTree>
    <p:extLst>
      <p:ext uri="{BB962C8B-B14F-4D97-AF65-F5344CB8AC3E}">
        <p14:creationId xmlns:p14="http://schemas.microsoft.com/office/powerpoint/2010/main" val="19152722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8393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B1DC79D-494A-40D9-8AE8-D5CA52DBA983}"/>
              </a:ext>
            </a:extLst>
          </p:cNvPr>
          <p:cNvSpPr>
            <a:spLocks noGrp="1"/>
          </p:cNvSpPr>
          <p:nvPr>
            <p:ph type="title"/>
          </p:nvPr>
        </p:nvSpPr>
        <p:spPr>
          <a:xfrm>
            <a:off x="588263" y="585216"/>
            <a:ext cx="5363275" cy="369332"/>
          </a:xfrm>
        </p:spPr>
        <p:txBody>
          <a:bodyPr>
            <a:normAutofit fontScale="90000"/>
          </a:bodyPr>
          <a:lstStyle/>
          <a:p>
            <a:r>
              <a:rPr lang="en-GB" sz="2400" dirty="0"/>
              <a:t>Our Code of Conduct </a:t>
            </a:r>
          </a:p>
        </p:txBody>
      </p:sp>
      <p:sp>
        <p:nvSpPr>
          <p:cNvPr id="8" name="Text Placeholder 7">
            <a:extLst>
              <a:ext uri="{FF2B5EF4-FFF2-40B4-BE49-F238E27FC236}">
                <a16:creationId xmlns:a16="http://schemas.microsoft.com/office/drawing/2014/main" id="{F6DA095E-ACCD-4C73-B5D6-7EDDCAFF9943}"/>
              </a:ext>
            </a:extLst>
          </p:cNvPr>
          <p:cNvSpPr txBox="1">
            <a:spLocks/>
          </p:cNvSpPr>
          <p:nvPr/>
        </p:nvSpPr>
        <p:spPr>
          <a:xfrm>
            <a:off x="586316" y="1461626"/>
            <a:ext cx="5360670" cy="4503797"/>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GB" sz="1800" dirty="0">
                <a:latin typeface="+mn-lt"/>
              </a:rPr>
              <a:t>Microsoft is dedicated to empowering every person and every organization on the planet to achieve more. </a:t>
            </a:r>
            <a:br>
              <a:rPr lang="en-GB" sz="1800" dirty="0">
                <a:latin typeface="+mn-lt"/>
              </a:rPr>
            </a:br>
            <a:br>
              <a:rPr lang="en-GB" sz="1800" dirty="0">
                <a:latin typeface="+mn-lt"/>
              </a:rPr>
            </a:br>
            <a:r>
              <a:rPr lang="en-GB" sz="1800" b="1" dirty="0">
                <a:latin typeface="+mn-lt"/>
              </a:rPr>
              <a:t>This includes Microsoft Reactor events where we seek to provide a respectful, friendly, professional experience for everyone, regardless of gender, sexual orientation, physical appearance, disability, age, race or religion. </a:t>
            </a:r>
            <a:br>
              <a:rPr lang="en-GB" sz="1800" b="1" dirty="0">
                <a:latin typeface="+mn-lt"/>
              </a:rPr>
            </a:br>
            <a:br>
              <a:rPr lang="en-GB" sz="1800" dirty="0">
                <a:latin typeface="+mn-lt"/>
              </a:rPr>
            </a:br>
            <a:r>
              <a:rPr lang="en-GB" sz="1800" dirty="0">
                <a:latin typeface="+mn-lt"/>
              </a:rPr>
              <a:t>We do not tolerate any behaviour that is harassing or degrading to any individual, in any form. Individuals are responsible for knowing and abiding by these standards. We encourage everyone to assist in creating a welcoming and safe environment.</a:t>
            </a:r>
            <a:endParaRPr lang="en-GB" sz="1800" dirty="0"/>
          </a:p>
          <a:p>
            <a:endParaRPr lang="en-GB" sz="1800" dirty="0"/>
          </a:p>
        </p:txBody>
      </p:sp>
      <p:graphicFrame>
        <p:nvGraphicFramePr>
          <p:cNvPr id="10" name="Title 4">
            <a:extLst>
              <a:ext uri="{FF2B5EF4-FFF2-40B4-BE49-F238E27FC236}">
                <a16:creationId xmlns:a16="http://schemas.microsoft.com/office/drawing/2014/main" id="{64B69F51-517C-48AA-AB27-D70BCF733BBF}"/>
              </a:ext>
            </a:extLst>
          </p:cNvPr>
          <p:cNvGraphicFramePr/>
          <p:nvPr/>
        </p:nvGraphicFramePr>
        <p:xfrm>
          <a:off x="6753441" y="873976"/>
          <a:ext cx="4850296" cy="5035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5179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B1DC79D-494A-40D9-8AE8-D5CA52DBA983}"/>
              </a:ext>
            </a:extLst>
          </p:cNvPr>
          <p:cNvSpPr>
            <a:spLocks noGrp="1"/>
          </p:cNvSpPr>
          <p:nvPr>
            <p:ph type="title"/>
          </p:nvPr>
        </p:nvSpPr>
        <p:spPr>
          <a:xfrm>
            <a:off x="588263" y="585216"/>
            <a:ext cx="5363275" cy="369332"/>
          </a:xfrm>
        </p:spPr>
        <p:txBody>
          <a:bodyPr>
            <a:normAutofit fontScale="90000"/>
          </a:bodyPr>
          <a:lstStyle/>
          <a:p>
            <a:r>
              <a:rPr lang="en-GB" sz="2400"/>
              <a:t>Our Code of Conduct </a:t>
            </a:r>
          </a:p>
        </p:txBody>
      </p:sp>
      <p:sp>
        <p:nvSpPr>
          <p:cNvPr id="8" name="Text Placeholder 7">
            <a:extLst>
              <a:ext uri="{FF2B5EF4-FFF2-40B4-BE49-F238E27FC236}">
                <a16:creationId xmlns:a16="http://schemas.microsoft.com/office/drawing/2014/main" id="{F6DA095E-ACCD-4C73-B5D6-7EDDCAFF9943}"/>
              </a:ext>
            </a:extLst>
          </p:cNvPr>
          <p:cNvSpPr txBox="1">
            <a:spLocks/>
          </p:cNvSpPr>
          <p:nvPr/>
        </p:nvSpPr>
        <p:spPr>
          <a:xfrm>
            <a:off x="586316" y="1461627"/>
            <a:ext cx="9156774" cy="4213960"/>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GB" sz="2000">
                <a:latin typeface="+mn-lt"/>
              </a:rPr>
              <a:t>Microsoft is dedicated to empowering every person and every organization on the planet to achieve more. </a:t>
            </a:r>
            <a:br>
              <a:rPr lang="en-GB" sz="2000">
                <a:latin typeface="+mn-lt"/>
              </a:rPr>
            </a:br>
            <a:br>
              <a:rPr lang="en-GB" sz="2000">
                <a:latin typeface="+mn-lt"/>
              </a:rPr>
            </a:br>
            <a:r>
              <a:rPr lang="en-GB" sz="2000" b="1">
                <a:latin typeface="+mn-lt"/>
              </a:rPr>
              <a:t>This includes Microsoft Reactor events where we seek to provide a respectful, friendly, professional experience for everyone, regardless of gender, sexual orientation, physical appearance, disability, age, race or religion. </a:t>
            </a:r>
            <a:br>
              <a:rPr lang="en-GB" sz="2000" b="1">
                <a:latin typeface="+mn-lt"/>
              </a:rPr>
            </a:br>
            <a:br>
              <a:rPr lang="en-GB" sz="2000">
                <a:latin typeface="+mn-lt"/>
              </a:rPr>
            </a:br>
            <a:r>
              <a:rPr lang="en-GB" sz="2000">
                <a:latin typeface="+mn-lt"/>
              </a:rPr>
              <a:t>We do not tolerate any behaviour that is harassing or degrading to any individual, in any form. Individuals are responsible for knowing and abiding by these standards. We encourage everyone to assist in creating a welcoming and safe environment.</a:t>
            </a:r>
            <a:endParaRPr lang="en-GB" sz="2000"/>
          </a:p>
          <a:p>
            <a:endParaRPr lang="en-GB" sz="2000"/>
          </a:p>
        </p:txBody>
      </p:sp>
    </p:spTree>
    <p:extLst>
      <p:ext uri="{BB962C8B-B14F-4D97-AF65-F5344CB8AC3E}">
        <p14:creationId xmlns:p14="http://schemas.microsoft.com/office/powerpoint/2010/main" val="29130145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itle 4">
            <a:extLst>
              <a:ext uri="{FF2B5EF4-FFF2-40B4-BE49-F238E27FC236}">
                <a16:creationId xmlns:a16="http://schemas.microsoft.com/office/drawing/2014/main" id="{64B69F51-517C-48AA-AB27-D70BCF733BBF}"/>
              </a:ext>
            </a:extLst>
          </p:cNvPr>
          <p:cNvGraphicFramePr/>
          <p:nvPr/>
        </p:nvGraphicFramePr>
        <p:xfrm>
          <a:off x="567559" y="1347949"/>
          <a:ext cx="11130455" cy="4319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3">
            <a:extLst>
              <a:ext uri="{FF2B5EF4-FFF2-40B4-BE49-F238E27FC236}">
                <a16:creationId xmlns:a16="http://schemas.microsoft.com/office/drawing/2014/main" id="{D3CFF06B-BBE1-4368-9B4F-1A21BD8603EF}"/>
              </a:ext>
            </a:extLst>
          </p:cNvPr>
          <p:cNvSpPr>
            <a:spLocks noGrp="1"/>
          </p:cNvSpPr>
          <p:nvPr>
            <p:ph type="title"/>
          </p:nvPr>
        </p:nvSpPr>
        <p:spPr>
          <a:xfrm>
            <a:off x="588263" y="585216"/>
            <a:ext cx="5363275" cy="369332"/>
          </a:xfrm>
        </p:spPr>
        <p:txBody>
          <a:bodyPr>
            <a:normAutofit fontScale="90000"/>
          </a:bodyPr>
          <a:lstStyle/>
          <a:p>
            <a:r>
              <a:rPr lang="en-GB" sz="2400"/>
              <a:t>Our Ask of You </a:t>
            </a:r>
          </a:p>
        </p:txBody>
      </p:sp>
    </p:spTree>
    <p:extLst>
      <p:ext uri="{BB962C8B-B14F-4D97-AF65-F5344CB8AC3E}">
        <p14:creationId xmlns:p14="http://schemas.microsoft.com/office/powerpoint/2010/main" val="12529592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Get Started with Windows Subsystem for Linux</a:t>
            </a:r>
          </a:p>
        </p:txBody>
      </p:sp>
    </p:spTree>
    <p:extLst>
      <p:ext uri="{BB962C8B-B14F-4D97-AF65-F5344CB8AC3E}">
        <p14:creationId xmlns:p14="http://schemas.microsoft.com/office/powerpoint/2010/main" val="17233637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265732" y="2250023"/>
            <a:ext cx="5988047" cy="2357953"/>
          </a:xfrm>
        </p:spPr>
        <p:txBody>
          <a:bodyPr/>
          <a:lstStyle/>
          <a:p>
            <a:pPr marL="0" indent="0">
              <a:spcAft>
                <a:spcPts val="500"/>
              </a:spcAft>
              <a:buNone/>
            </a:pPr>
            <a:r>
              <a:rPr lang="en-US" sz="2600" dirty="0">
                <a:solidFill>
                  <a:srgbClr val="00BCF3"/>
                </a:solidFill>
              </a:rPr>
              <a:t>Allen Sanders</a:t>
            </a:r>
          </a:p>
          <a:p>
            <a:pPr>
              <a:lnSpc>
                <a:spcPts val="1800"/>
              </a:lnSpc>
              <a:spcAft>
                <a:spcPts val="500"/>
              </a:spcAft>
            </a:pPr>
            <a:r>
              <a:rPr lang="en-US" sz="1400" i="1" dirty="0">
                <a:solidFill>
                  <a:schemeClr val="tx1"/>
                </a:solidFill>
                <a:latin typeface="Segoe Pro SemiLight" charset="0"/>
                <a:ea typeface="Segoe Pro SemiLight" charset="0"/>
                <a:cs typeface="Segoe Pro SemiLight" charset="0"/>
              </a:rPr>
              <a:t>Principal Cloud Architect</a:t>
            </a:r>
            <a:endParaRPr lang="en-US" sz="1400" i="1" dirty="0">
              <a:solidFill>
                <a:schemeClr val="bg2">
                  <a:lumMod val="10000"/>
                </a:schemeClr>
              </a:solidFill>
              <a:latin typeface="Segoe Pro SemiLight" charset="0"/>
              <a:ea typeface="Segoe Pro SemiLight" charset="0"/>
              <a:cs typeface="Segoe Pro SemiLight" charset="0"/>
            </a:endParaRPr>
          </a:p>
          <a:p>
            <a:pPr>
              <a:lnSpc>
                <a:spcPts val="1800"/>
              </a:lnSpc>
            </a:pPr>
            <a:r>
              <a:rPr lang="en-US" sz="1400" b="1" dirty="0">
                <a:solidFill>
                  <a:schemeClr val="bg2">
                    <a:lumMod val="10000"/>
                  </a:schemeClr>
                </a:solidFill>
                <a:latin typeface="Segoe Pro Semibold" charset="0"/>
                <a:ea typeface="Segoe Pro Semibold" charset="0"/>
                <a:cs typeface="Segoe Pro Semibold" charset="0"/>
              </a:rPr>
              <a:t>Speaker Bio: </a:t>
            </a:r>
            <a:r>
              <a:rPr lang="en-US" sz="1400" dirty="0">
                <a:solidFill>
                  <a:schemeClr val="tx1"/>
                </a:solidFill>
              </a:rPr>
              <a:t>Allen Sanders is a Principal Cloud Architect with over 25 years of experience in software engineering, architecture and design delivering technology strategy and business solutions in multiple verticals. As a Microsoft Certified Professional, he has taught, led and mentored teams of varying sizes in multiple application transformation efforts. He has a passion for learning – both his own and for others.</a:t>
            </a:r>
          </a:p>
        </p:txBody>
      </p:sp>
      <p:pic>
        <p:nvPicPr>
          <p:cNvPr id="6" name="Picture 5" descr="A person smiling for the camera&#10;&#10;Description automatically generated">
            <a:extLst>
              <a:ext uri="{FF2B5EF4-FFF2-40B4-BE49-F238E27FC236}">
                <a16:creationId xmlns:a16="http://schemas.microsoft.com/office/drawing/2014/main" id="{C3399C58-DCA6-4C72-99FF-F1E1A7475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43" y="2515191"/>
            <a:ext cx="1840889" cy="1827618"/>
          </a:xfrm>
          <a:prstGeom prst="rect">
            <a:avLst/>
          </a:prstGeom>
        </p:spPr>
      </p:pic>
    </p:spTree>
    <p:extLst>
      <p:ext uri="{BB962C8B-B14F-4D97-AF65-F5344CB8AC3E}">
        <p14:creationId xmlns:p14="http://schemas.microsoft.com/office/powerpoint/2010/main" val="14526872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Rectangle 5"/>
          <p:cNvSpPr/>
          <p:nvPr/>
        </p:nvSpPr>
        <p:spPr bwMode="auto">
          <a:xfrm>
            <a:off x="1188720" y="146304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Introduction</a:t>
            </a:r>
          </a:p>
        </p:txBody>
      </p:sp>
      <p:sp>
        <p:nvSpPr>
          <p:cNvPr id="7" name="Rectangle 6"/>
          <p:cNvSpPr/>
          <p:nvPr/>
        </p:nvSpPr>
        <p:spPr bwMode="auto">
          <a:xfrm>
            <a:off x="1188720" y="224028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1600" dirty="0">
                <a:solidFill>
                  <a:srgbClr val="505050"/>
                </a:solidFill>
                <a:latin typeface="Segoe UI Light"/>
                <a:ea typeface="Segoe UI" pitchFamily="34" charset="0"/>
                <a:cs typeface="Segoe UI" pitchFamily="34" charset="0"/>
              </a:rPr>
              <a:t>Installing a Linux Distribution</a:t>
            </a:r>
          </a:p>
        </p:txBody>
      </p:sp>
      <p:sp>
        <p:nvSpPr>
          <p:cNvPr id="8" name="Rectangle 7"/>
          <p:cNvSpPr/>
          <p:nvPr/>
        </p:nvSpPr>
        <p:spPr bwMode="auto">
          <a:xfrm>
            <a:off x="1188720" y="301752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1600" dirty="0">
                <a:solidFill>
                  <a:srgbClr val="505050"/>
                </a:solidFill>
                <a:latin typeface="Segoe UI Light"/>
                <a:ea typeface="Segoe UI" pitchFamily="34" charset="0"/>
                <a:cs typeface="Segoe UI" pitchFamily="34" charset="0"/>
              </a:rPr>
              <a:t>Windows &amp; Linux File System Integration</a:t>
            </a:r>
          </a:p>
        </p:txBody>
      </p:sp>
      <p:sp>
        <p:nvSpPr>
          <p:cNvPr id="9" name="Rectangle 8"/>
          <p:cNvSpPr/>
          <p:nvPr/>
        </p:nvSpPr>
        <p:spPr bwMode="auto">
          <a:xfrm>
            <a:off x="1188720" y="379476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1600" dirty="0">
                <a:solidFill>
                  <a:srgbClr val="505050"/>
                </a:solidFill>
                <a:latin typeface="Segoe UI Light"/>
                <a:ea typeface="Segoe UI" pitchFamily="34" charset="0"/>
                <a:cs typeface="Segoe UI" pitchFamily="34" charset="0"/>
              </a:rPr>
              <a:t>Adding Node.js</a:t>
            </a:r>
          </a:p>
        </p:txBody>
      </p:sp>
      <p:sp>
        <p:nvSpPr>
          <p:cNvPr id="10" name="Rectangle 9"/>
          <p:cNvSpPr/>
          <p:nvPr/>
        </p:nvSpPr>
        <p:spPr bwMode="auto">
          <a:xfrm>
            <a:off x="1188720" y="457200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WSL &amp; Visual Studio Code</a:t>
            </a:r>
          </a:p>
        </p:txBody>
      </p:sp>
      <p:sp>
        <p:nvSpPr>
          <p:cNvPr id="11" name="Rectangle 10"/>
          <p:cNvSpPr/>
          <p:nvPr/>
        </p:nvSpPr>
        <p:spPr bwMode="auto">
          <a:xfrm>
            <a:off x="6822436" y="146304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p:txBody>
      </p:sp>
      <p:sp>
        <p:nvSpPr>
          <p:cNvPr id="12" name="Rectangle 11"/>
          <p:cNvSpPr/>
          <p:nvPr/>
        </p:nvSpPr>
        <p:spPr bwMode="auto">
          <a:xfrm>
            <a:off x="6822436" y="224028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dirty="0">
              <a:solidFill>
                <a:srgbClr val="505050"/>
              </a:solidFill>
              <a:latin typeface="Segoe UI Light"/>
              <a:ea typeface="Segoe UI" pitchFamily="34" charset="0"/>
              <a:cs typeface="Segoe UI" pitchFamily="34" charset="0"/>
            </a:endParaRPr>
          </a:p>
        </p:txBody>
      </p:sp>
      <p:sp>
        <p:nvSpPr>
          <p:cNvPr id="13" name="Rectangle 12"/>
          <p:cNvSpPr/>
          <p:nvPr/>
        </p:nvSpPr>
        <p:spPr bwMode="auto">
          <a:xfrm>
            <a:off x="6822436" y="301752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dirty="0">
              <a:solidFill>
                <a:srgbClr val="505050"/>
              </a:solidFill>
              <a:latin typeface="Segoe UI Light"/>
              <a:ea typeface="Segoe UI" pitchFamily="34" charset="0"/>
              <a:cs typeface="Segoe UI" pitchFamily="34" charset="0"/>
            </a:endParaRPr>
          </a:p>
        </p:txBody>
      </p:sp>
      <p:sp>
        <p:nvSpPr>
          <p:cNvPr id="14" name="Rectangle 13"/>
          <p:cNvSpPr/>
          <p:nvPr/>
        </p:nvSpPr>
        <p:spPr bwMode="auto">
          <a:xfrm>
            <a:off x="6822436" y="379476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dirty="0">
              <a:solidFill>
                <a:srgbClr val="505050"/>
              </a:solidFill>
              <a:latin typeface="Segoe UI Light"/>
              <a:ea typeface="Segoe UI" pitchFamily="34" charset="0"/>
              <a:cs typeface="Segoe UI" pitchFamily="34" charset="0"/>
            </a:endParaRPr>
          </a:p>
        </p:txBody>
      </p:sp>
      <p:sp>
        <p:nvSpPr>
          <p:cNvPr id="15" name="Rectangle 14"/>
          <p:cNvSpPr/>
          <p:nvPr/>
        </p:nvSpPr>
        <p:spPr bwMode="auto">
          <a:xfrm>
            <a:off x="6822436" y="457200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dirty="0">
              <a:solidFill>
                <a:srgbClr val="505050"/>
              </a:solidFill>
              <a:latin typeface="Segoe UI 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366CF885-2896-4C45-A64B-8C74EA486F04}"/>
              </a:ext>
            </a:extLst>
          </p:cNvPr>
          <p:cNvSpPr/>
          <p:nvPr/>
        </p:nvSpPr>
        <p:spPr bwMode="auto">
          <a:xfrm>
            <a:off x="6822436" y="148590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Knowledge Check</a:t>
            </a:r>
          </a:p>
        </p:txBody>
      </p:sp>
      <p:sp>
        <p:nvSpPr>
          <p:cNvPr id="17" name="Rectangle 16">
            <a:extLst>
              <a:ext uri="{FF2B5EF4-FFF2-40B4-BE49-F238E27FC236}">
                <a16:creationId xmlns:a16="http://schemas.microsoft.com/office/drawing/2014/main" id="{06E52B93-6C6F-479C-9EF1-9D70DE22633F}"/>
              </a:ext>
            </a:extLst>
          </p:cNvPr>
          <p:cNvSpPr/>
          <p:nvPr/>
        </p:nvSpPr>
        <p:spPr bwMode="auto">
          <a:xfrm>
            <a:off x="6822436" y="224409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latin typeface="+mj-lt"/>
                <a:ea typeface="Segoe UI" pitchFamily="34" charset="0"/>
                <a:cs typeface="Segoe UI" pitchFamily="34" charset="0"/>
              </a:rPr>
              <a:t>Summary</a:t>
            </a:r>
          </a:p>
        </p:txBody>
      </p:sp>
    </p:spTree>
    <p:extLst>
      <p:ext uri="{BB962C8B-B14F-4D97-AF65-F5344CB8AC3E}">
        <p14:creationId xmlns:p14="http://schemas.microsoft.com/office/powerpoint/2010/main" val="1337554483"/>
      </p:ext>
    </p:extLst>
  </p:cSld>
  <p:clrMapOvr>
    <a:masterClrMapping/>
  </p:clrMapOvr>
  <p:transition>
    <p:fade/>
  </p:transition>
</p:sld>
</file>

<file path=ppt/theme/theme1.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306F59E3C1E3E4BAA48EAE22399DB55" ma:contentTypeVersion="12" ma:contentTypeDescription="Create a new document." ma:contentTypeScope="" ma:versionID="2767e52ddb6d13f9df0d5bc113c4c3c8">
  <xsd:schema xmlns:xsd="http://www.w3.org/2001/XMLSchema" xmlns:xs="http://www.w3.org/2001/XMLSchema" xmlns:p="http://schemas.microsoft.com/office/2006/metadata/properties" xmlns:ns2="e4e70d0c-1ccd-4c5d-b6ee-9f2f639d736b" xmlns:ns3="496f9030-4ae6-4d87-853b-6ca1f4d6f3cc" targetNamespace="http://schemas.microsoft.com/office/2006/metadata/properties" ma:root="true" ma:fieldsID="3cc0654d2748349aedbbc688ccd0fe85" ns2:_="" ns3:_="">
    <xsd:import namespace="e4e70d0c-1ccd-4c5d-b6ee-9f2f639d736b"/>
    <xsd:import namespace="496f9030-4ae6-4d87-853b-6ca1f4d6f3c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70d0c-1ccd-4c5d-b6ee-9f2f639d73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6f9030-4ae6-4d87-853b-6ca1f4d6f3c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C854C9-7369-48D9-9C2B-68CAF84DD862}">
  <ds:schemaRefs>
    <ds:schemaRef ds:uri="496f9030-4ae6-4d87-853b-6ca1f4d6f3cc"/>
    <ds:schemaRef ds:uri="e4e70d0c-1ccd-4c5d-b6ee-9f2f639d736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C7CB1AB-E936-4ECE-AE31-303E3FF3D87B}">
  <ds:schemaRefs>
    <ds:schemaRef ds:uri="http://schemas.microsoft.com/sharepoint/v3/contenttype/forms"/>
  </ds:schemaRefs>
</ds:datastoreItem>
</file>

<file path=customXml/itemProps3.xml><?xml version="1.0" encoding="utf-8"?>
<ds:datastoreItem xmlns:ds="http://schemas.openxmlformats.org/officeDocument/2006/customXml" ds:itemID="{3A192B88-FBBE-46FB-8CA2-D25C4A7D928C}">
  <ds:schemaRefs>
    <ds:schemaRef ds:uri="496f9030-4ae6-4d87-853b-6ca1f4d6f3cc"/>
    <ds:schemaRef ds:uri="e4e70d0c-1ccd-4c5d-b6ee-9f2f639d73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3183</TotalTime>
  <Words>1229</Words>
  <Application>Microsoft Office PowerPoint</Application>
  <PresentationFormat>Widescreen</PresentationFormat>
  <Paragraphs>124</Paragraphs>
  <Slides>33</Slides>
  <Notes>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-apple-system</vt:lpstr>
      <vt:lpstr>Arial</vt:lpstr>
      <vt:lpstr>Calibri</vt:lpstr>
      <vt:lpstr>Calibri Light</vt:lpstr>
      <vt:lpstr>Consolas</vt:lpstr>
      <vt:lpstr>Segoe Pro</vt:lpstr>
      <vt:lpstr>Segoe Pro Semibold</vt:lpstr>
      <vt:lpstr>Segoe Pro SemiLight</vt:lpstr>
      <vt:lpstr>Segoe UI</vt:lpstr>
      <vt:lpstr>Segoe UI Light</vt:lpstr>
      <vt:lpstr>Segoe UI Semibold</vt:lpstr>
      <vt:lpstr>Segoe UI Semilight</vt:lpstr>
      <vt:lpstr>Wingdings</vt:lpstr>
      <vt:lpstr>WHITE TEMPLATE</vt:lpstr>
      <vt:lpstr>Custom Design</vt:lpstr>
      <vt:lpstr>Microsoft Reactor Get Started with Windows Subsystem for Linux</vt:lpstr>
      <vt:lpstr>FAQ’s</vt:lpstr>
      <vt:lpstr>Map</vt:lpstr>
      <vt:lpstr>Our Code of Conduct </vt:lpstr>
      <vt:lpstr>Our Code of Conduct </vt:lpstr>
      <vt:lpstr>Our Ask of You </vt:lpstr>
      <vt:lpstr>Get Started with Windows Subsystem for Linux</vt:lpstr>
      <vt:lpstr>PowerPoint Presentation</vt:lpstr>
      <vt:lpstr>Agenda</vt:lpstr>
      <vt:lpstr>Introduction</vt:lpstr>
      <vt:lpstr>What is WSL?</vt:lpstr>
      <vt:lpstr>What is WSL?</vt:lpstr>
      <vt:lpstr>Installing a Linux Distribution</vt:lpstr>
      <vt:lpstr>Installing WSL</vt:lpstr>
      <vt:lpstr>Installing WSL</vt:lpstr>
      <vt:lpstr>Windows &amp; Linux File System Integration</vt:lpstr>
      <vt:lpstr>Crossing Over</vt:lpstr>
      <vt:lpstr>Crossing Over</vt:lpstr>
      <vt:lpstr>Adding Node.js</vt:lpstr>
      <vt:lpstr>Installing Node.js et al</vt:lpstr>
      <vt:lpstr>Multiple Node.js Modules Available</vt:lpstr>
      <vt:lpstr>Using Node.js</vt:lpstr>
      <vt:lpstr>WSL &amp; Visual Studio Code</vt:lpstr>
      <vt:lpstr>Installing VS Code et al</vt:lpstr>
      <vt:lpstr>Install WSL Extension</vt:lpstr>
      <vt:lpstr>Debugging in VS Code</vt:lpstr>
      <vt:lpstr>Knowledge Check</vt:lpstr>
      <vt:lpstr>Summary</vt:lpstr>
      <vt:lpstr>What Did We Cover?</vt:lpstr>
      <vt:lpstr>Next Steps</vt:lpstr>
      <vt:lpstr>Thank You!</vt:lpstr>
      <vt:lpstr>Please enter the event code 13071 at the start of survey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Hass</dc:creator>
  <cp:lastModifiedBy>Allen Sanders</cp:lastModifiedBy>
  <cp:revision>174</cp:revision>
  <dcterms:created xsi:type="dcterms:W3CDTF">2020-01-29T20:29:00Z</dcterms:created>
  <dcterms:modified xsi:type="dcterms:W3CDTF">2021-05-10T23:17:53Z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2020-01-29T20:29:00Z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d0fe4a29-4146-419a-8580-000061f687ce</vt:lpwstr>
  </property>
  <property fmtid="{D5CDD505-2E9C-101B-9397-08002B2CF9AE}" pid="8" name="MSIP_Label_f42aa342-8706-4288-bd11-ebb85995028c_ContentBits">
    <vt:lpwstr>0</vt:lpwstr>
  </property>
  <property fmtid="{D5CDD505-2E9C-101B-9397-08002B2CF9AE}" pid="9" name="ContentTypeId">
    <vt:lpwstr>0x010100C306F59E3C1E3E4BAA48EAE22399DB55</vt:lpwstr>
  </property>
</Properties>
</file>